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798" r:id="rId3"/>
    <p:sldId id="797" r:id="rId4"/>
    <p:sldId id="653" r:id="rId5"/>
    <p:sldId id="846" r:id="rId6"/>
    <p:sldId id="847" r:id="rId7"/>
    <p:sldId id="853" r:id="rId8"/>
    <p:sldId id="854" r:id="rId9"/>
    <p:sldId id="852" r:id="rId10"/>
    <p:sldId id="855" r:id="rId11"/>
    <p:sldId id="856" r:id="rId12"/>
    <p:sldId id="654" r:id="rId13"/>
    <p:sldId id="657" r:id="rId14"/>
    <p:sldId id="658" r:id="rId15"/>
    <p:sldId id="857" r:id="rId16"/>
    <p:sldId id="659" r:id="rId17"/>
    <p:sldId id="839" r:id="rId18"/>
    <p:sldId id="842" r:id="rId19"/>
    <p:sldId id="844" r:id="rId20"/>
    <p:sldId id="840" r:id="rId21"/>
    <p:sldId id="845" r:id="rId22"/>
    <p:sldId id="849" r:id="rId23"/>
    <p:sldId id="851" r:id="rId24"/>
    <p:sldId id="858" r:id="rId25"/>
    <p:sldId id="859" r:id="rId26"/>
    <p:sldId id="860" r:id="rId27"/>
    <p:sldId id="861" r:id="rId28"/>
    <p:sldId id="862" r:id="rId29"/>
    <p:sldId id="863" r:id="rId30"/>
    <p:sldId id="864" r:id="rId31"/>
    <p:sldId id="866" r:id="rId32"/>
    <p:sldId id="865" r:id="rId33"/>
    <p:sldId id="660" r:id="rId34"/>
    <p:sldId id="825" r:id="rId35"/>
    <p:sldId id="838" r:id="rId36"/>
    <p:sldId id="65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879"/>
    <a:srgbClr val="D3B979"/>
    <a:srgbClr val="D2C121"/>
    <a:srgbClr val="D2BF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9DD4A-57F6-5B4E-9F7B-66EFE9F010D0}" v="4" dt="2024-04-12T14:31:39.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3" autoAdjust="0"/>
    <p:restoredTop sz="64490" autoAdjust="0"/>
  </p:normalViewPr>
  <p:slideViewPr>
    <p:cSldViewPr>
      <p:cViewPr>
        <p:scale>
          <a:sx n="92" d="100"/>
          <a:sy n="92" d="100"/>
        </p:scale>
        <p:origin x="2960" y="-88"/>
      </p:cViewPr>
      <p:guideLst>
        <p:guide orient="horz" pos="2160"/>
        <p:guide pos="2880"/>
      </p:guideLst>
    </p:cSldViewPr>
  </p:slideViewPr>
  <p:outlineViewPr>
    <p:cViewPr>
      <p:scale>
        <a:sx n="33" d="100"/>
        <a:sy n="33" d="100"/>
      </p:scale>
      <p:origin x="0" y="-2880"/>
    </p:cViewPr>
  </p:outlineViewPr>
  <p:notesTextViewPr>
    <p:cViewPr>
      <p:scale>
        <a:sx n="100" d="100"/>
        <a:sy n="100" d="100"/>
      </p:scale>
      <p:origin x="0" y="0"/>
    </p:cViewPr>
  </p:notesTextViewPr>
  <p:sorterViewPr>
    <p:cViewPr>
      <p:scale>
        <a:sx n="66" d="100"/>
        <a:sy n="66" d="100"/>
      </p:scale>
      <p:origin x="0" y="-720"/>
    </p:cViewPr>
  </p:sorterViewPr>
  <p:notesViewPr>
    <p:cSldViewPr>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uwatosin oluwadare" userId="666f35bd2f0c5b0b" providerId="LiveId" clId="{E8388F10-2843-F843-A76D-FD88AD3107DD}"/>
    <pc:docChg chg="undo custSel addSld delSld modSld sldOrd">
      <pc:chgData name="oluwatosin oluwadare" userId="666f35bd2f0c5b0b" providerId="LiveId" clId="{E8388F10-2843-F843-A76D-FD88AD3107DD}" dt="2023-04-11T01:35:44.249" v="4731" actId="20578"/>
      <pc:docMkLst>
        <pc:docMk/>
      </pc:docMkLst>
      <pc:sldChg chg="modSp add mod">
        <pc:chgData name="oluwatosin oluwadare" userId="666f35bd2f0c5b0b" providerId="LiveId" clId="{E8388F10-2843-F843-A76D-FD88AD3107DD}" dt="2023-04-10T22:40:16.351" v="3425" actId="20577"/>
        <pc:sldMkLst>
          <pc:docMk/>
          <pc:sldMk cId="0" sldId="256"/>
        </pc:sldMkLst>
        <pc:spChg chg="mod">
          <ac:chgData name="oluwatosin oluwadare" userId="666f35bd2f0c5b0b" providerId="LiveId" clId="{E8388F10-2843-F843-A76D-FD88AD3107DD}" dt="2023-04-10T22:40:16.351" v="3425" actId="20577"/>
          <ac:spMkLst>
            <pc:docMk/>
            <pc:sldMk cId="0" sldId="256"/>
            <ac:spMk id="9" creationId="{00000000-0000-0000-0000-000000000000}"/>
          </ac:spMkLst>
        </pc:spChg>
      </pc:sldChg>
      <pc:sldChg chg="del">
        <pc:chgData name="oluwatosin oluwadare" userId="666f35bd2f0c5b0b" providerId="LiveId" clId="{E8388F10-2843-F843-A76D-FD88AD3107DD}" dt="2023-04-10T15:11:45.393" v="1" actId="2696"/>
        <pc:sldMkLst>
          <pc:docMk/>
          <pc:sldMk cId="1542149939" sldId="649"/>
        </pc:sldMkLst>
      </pc:sldChg>
      <pc:sldChg chg="addSp modSp mod">
        <pc:chgData name="oluwatosin oluwadare" userId="666f35bd2f0c5b0b" providerId="LiveId" clId="{E8388F10-2843-F843-A76D-FD88AD3107DD}" dt="2023-04-11T01:34:34.604" v="4726" actId="14100"/>
        <pc:sldMkLst>
          <pc:docMk/>
          <pc:sldMk cId="2906041098" sldId="653"/>
        </pc:sldMkLst>
        <pc:spChg chg="mod">
          <ac:chgData name="oluwatosin oluwadare" userId="666f35bd2f0c5b0b" providerId="LiveId" clId="{E8388F10-2843-F843-A76D-FD88AD3107DD}" dt="2023-04-11T01:33:12.634" v="4694" actId="113"/>
          <ac:spMkLst>
            <pc:docMk/>
            <pc:sldMk cId="2906041098" sldId="653"/>
            <ac:spMk id="2" creationId="{8E003F1D-069E-4680-8D29-CA7976AF3897}"/>
          </ac:spMkLst>
        </pc:spChg>
        <pc:spChg chg="mod">
          <ac:chgData name="oluwatosin oluwadare" userId="666f35bd2f0c5b0b" providerId="LiveId" clId="{E8388F10-2843-F843-A76D-FD88AD3107DD}" dt="2023-04-11T01:32:58.929" v="4693" actId="207"/>
          <ac:spMkLst>
            <pc:docMk/>
            <pc:sldMk cId="2906041098" sldId="653"/>
            <ac:spMk id="3" creationId="{E3D4E4C4-3FA6-4CB3-97C3-C2DA949E227E}"/>
          </ac:spMkLst>
        </pc:spChg>
        <pc:spChg chg="add mod">
          <ac:chgData name="oluwatosin oluwadare" userId="666f35bd2f0c5b0b" providerId="LiveId" clId="{E8388F10-2843-F843-A76D-FD88AD3107DD}" dt="2023-04-11T01:32:21.480" v="4685" actId="207"/>
          <ac:spMkLst>
            <pc:docMk/>
            <pc:sldMk cId="2906041098" sldId="653"/>
            <ac:spMk id="4" creationId="{8F270ACC-315E-DE3F-8BCA-1987927137CA}"/>
          </ac:spMkLst>
        </pc:spChg>
        <pc:spChg chg="add mod">
          <ac:chgData name="oluwatosin oluwadare" userId="666f35bd2f0c5b0b" providerId="LiveId" clId="{E8388F10-2843-F843-A76D-FD88AD3107DD}" dt="2023-04-11T01:32:27.929" v="4687" actId="1076"/>
          <ac:spMkLst>
            <pc:docMk/>
            <pc:sldMk cId="2906041098" sldId="653"/>
            <ac:spMk id="5" creationId="{C5495490-6480-3E43-C343-5F680144C3A4}"/>
          </ac:spMkLst>
        </pc:spChg>
        <pc:spChg chg="add mod">
          <ac:chgData name="oluwatosin oluwadare" userId="666f35bd2f0c5b0b" providerId="LiveId" clId="{E8388F10-2843-F843-A76D-FD88AD3107DD}" dt="2023-04-11T01:32:35.392" v="4689" actId="1076"/>
          <ac:spMkLst>
            <pc:docMk/>
            <pc:sldMk cId="2906041098" sldId="653"/>
            <ac:spMk id="6" creationId="{9A5C297C-3005-BEF4-7F08-96B0ED6B5A99}"/>
          </ac:spMkLst>
        </pc:spChg>
        <pc:spChg chg="add mod">
          <ac:chgData name="oluwatosin oluwadare" userId="666f35bd2f0c5b0b" providerId="LiveId" clId="{E8388F10-2843-F843-A76D-FD88AD3107DD}" dt="2023-04-11T01:34:34.604" v="4726" actId="14100"/>
          <ac:spMkLst>
            <pc:docMk/>
            <pc:sldMk cId="2906041098" sldId="653"/>
            <ac:spMk id="7" creationId="{FB7BF4B2-D201-AB2E-FADB-A46EA20482CA}"/>
          </ac:spMkLst>
        </pc:spChg>
        <pc:spChg chg="add mod">
          <ac:chgData name="oluwatosin oluwadare" userId="666f35bd2f0c5b0b" providerId="LiveId" clId="{E8388F10-2843-F843-A76D-FD88AD3107DD}" dt="2023-04-11T01:34:17.781" v="4722" actId="1035"/>
          <ac:spMkLst>
            <pc:docMk/>
            <pc:sldMk cId="2906041098" sldId="653"/>
            <ac:spMk id="9" creationId="{D2402D2F-BEC6-7305-519F-10E7C78144BD}"/>
          </ac:spMkLst>
        </pc:spChg>
      </pc:sldChg>
      <pc:sldChg chg="del">
        <pc:chgData name="oluwatosin oluwadare" userId="666f35bd2f0c5b0b" providerId="LiveId" clId="{E8388F10-2843-F843-A76D-FD88AD3107DD}" dt="2023-04-10T19:36:54.913" v="2659" actId="2696"/>
        <pc:sldMkLst>
          <pc:docMk/>
          <pc:sldMk cId="505925603" sldId="654"/>
        </pc:sldMkLst>
      </pc:sldChg>
      <pc:sldChg chg="modSp add mod">
        <pc:chgData name="oluwatosin oluwadare" userId="666f35bd2f0c5b0b" providerId="LiveId" clId="{E8388F10-2843-F843-A76D-FD88AD3107DD}" dt="2023-04-10T19:37:11.310" v="2662" actId="20577"/>
        <pc:sldMkLst>
          <pc:docMk/>
          <pc:sldMk cId="2024396999" sldId="654"/>
        </pc:sldMkLst>
        <pc:spChg chg="mod">
          <ac:chgData name="oluwatosin oluwadare" userId="666f35bd2f0c5b0b" providerId="LiveId" clId="{E8388F10-2843-F843-A76D-FD88AD3107DD}" dt="2023-04-10T19:37:11.310" v="2662" actId="20577"/>
          <ac:spMkLst>
            <pc:docMk/>
            <pc:sldMk cId="2024396999" sldId="654"/>
            <ac:spMk id="2" creationId="{25EB48ED-D6DD-46A4-89DD-C9FACE4004B4}"/>
          </ac:spMkLst>
        </pc:spChg>
      </pc:sldChg>
      <pc:sldChg chg="del">
        <pc:chgData name="oluwatosin oluwadare" userId="666f35bd2f0c5b0b" providerId="LiveId" clId="{E8388F10-2843-F843-A76D-FD88AD3107DD}" dt="2023-04-10T19:36:54.913" v="2659" actId="2696"/>
        <pc:sldMkLst>
          <pc:docMk/>
          <pc:sldMk cId="789719812" sldId="657"/>
        </pc:sldMkLst>
      </pc:sldChg>
      <pc:sldChg chg="add">
        <pc:chgData name="oluwatosin oluwadare" userId="666f35bd2f0c5b0b" providerId="LiveId" clId="{E8388F10-2843-F843-A76D-FD88AD3107DD}" dt="2023-04-10T19:37:02.808" v="2660"/>
        <pc:sldMkLst>
          <pc:docMk/>
          <pc:sldMk cId="1535431194" sldId="657"/>
        </pc:sldMkLst>
      </pc:sldChg>
      <pc:sldChg chg="addSp delSp modSp del mod modClrScheme chgLayout">
        <pc:chgData name="oluwatosin oluwadare" userId="666f35bd2f0c5b0b" providerId="LiveId" clId="{E8388F10-2843-F843-A76D-FD88AD3107DD}" dt="2023-04-10T19:36:54.913" v="2659" actId="2696"/>
        <pc:sldMkLst>
          <pc:docMk/>
          <pc:sldMk cId="1070929816" sldId="658"/>
        </pc:sldMkLst>
        <pc:spChg chg="mod">
          <ac:chgData name="oluwatosin oluwadare" userId="666f35bd2f0c5b0b" providerId="LiveId" clId="{E8388F10-2843-F843-A76D-FD88AD3107DD}" dt="2023-04-10T18:28:49.945" v="501" actId="26606"/>
          <ac:spMkLst>
            <pc:docMk/>
            <pc:sldMk cId="1070929816" sldId="658"/>
            <ac:spMk id="2" creationId="{25EB48ED-D6DD-46A4-89DD-C9FACE4004B4}"/>
          </ac:spMkLst>
        </pc:spChg>
        <pc:spChg chg="add del">
          <ac:chgData name="oluwatosin oluwadare" userId="666f35bd2f0c5b0b" providerId="LiveId" clId="{E8388F10-2843-F843-A76D-FD88AD3107DD}" dt="2023-04-10T18:28:49.945" v="501" actId="26606"/>
          <ac:spMkLst>
            <pc:docMk/>
            <pc:sldMk cId="1070929816" sldId="658"/>
            <ac:spMk id="3" creationId="{394736E9-869D-4F70-AFC5-B612BFD636B2}"/>
          </ac:spMkLst>
        </pc:spChg>
        <pc:spChg chg="mod">
          <ac:chgData name="oluwatosin oluwadare" userId="666f35bd2f0c5b0b" providerId="LiveId" clId="{E8388F10-2843-F843-A76D-FD88AD3107DD}" dt="2023-04-10T18:28:49.945" v="501" actId="26606"/>
          <ac:spMkLst>
            <pc:docMk/>
            <pc:sldMk cId="1070929816" sldId="658"/>
            <ac:spMk id="4" creationId="{3D09B478-A387-4AF3-B2A6-1CACA44604D0}"/>
          </ac:spMkLst>
        </pc:spChg>
        <pc:spChg chg="add mod">
          <ac:chgData name="oluwatosin oluwadare" userId="666f35bd2f0c5b0b" providerId="LiveId" clId="{E8388F10-2843-F843-A76D-FD88AD3107DD}" dt="2023-04-10T18:28:49.945" v="501" actId="26606"/>
          <ac:spMkLst>
            <pc:docMk/>
            <pc:sldMk cId="1070929816" sldId="658"/>
            <ac:spMk id="12" creationId="{394736E9-869D-4F70-AFC5-B612BFD636B2}"/>
          </ac:spMkLst>
        </pc:spChg>
        <pc:graphicFrameChg chg="add del mod">
          <ac:chgData name="oluwatosin oluwadare" userId="666f35bd2f0c5b0b" providerId="LiveId" clId="{E8388F10-2843-F843-A76D-FD88AD3107DD}" dt="2023-04-10T18:28:32.029" v="496" actId="26606"/>
          <ac:graphicFrameMkLst>
            <pc:docMk/>
            <pc:sldMk cId="1070929816" sldId="658"/>
            <ac:graphicFrameMk id="6" creationId="{715DF7B4-EFFB-097C-54F3-4FB69850DBD7}"/>
          </ac:graphicFrameMkLst>
        </pc:graphicFrameChg>
        <pc:graphicFrameChg chg="add del mod">
          <ac:chgData name="oluwatosin oluwadare" userId="666f35bd2f0c5b0b" providerId="LiveId" clId="{E8388F10-2843-F843-A76D-FD88AD3107DD}" dt="2023-04-10T18:28:39.714" v="498" actId="26606"/>
          <ac:graphicFrameMkLst>
            <pc:docMk/>
            <pc:sldMk cId="1070929816" sldId="658"/>
            <ac:graphicFrameMk id="8" creationId="{26D93ACB-67A4-9DDB-A9A4-D614D7217E1D}"/>
          </ac:graphicFrameMkLst>
        </pc:graphicFrameChg>
        <pc:graphicFrameChg chg="add del mod">
          <ac:chgData name="oluwatosin oluwadare" userId="666f35bd2f0c5b0b" providerId="LiveId" clId="{E8388F10-2843-F843-A76D-FD88AD3107DD}" dt="2023-04-10T18:28:49.928" v="500" actId="26606"/>
          <ac:graphicFrameMkLst>
            <pc:docMk/>
            <pc:sldMk cId="1070929816" sldId="658"/>
            <ac:graphicFrameMk id="10" creationId="{715DF7B4-EFFB-097C-54F3-4FB69850DBD7}"/>
          </ac:graphicFrameMkLst>
        </pc:graphicFrameChg>
      </pc:sldChg>
      <pc:sldChg chg="modSp add mod">
        <pc:chgData name="oluwatosin oluwadare" userId="666f35bd2f0c5b0b" providerId="LiveId" clId="{E8388F10-2843-F843-A76D-FD88AD3107DD}" dt="2023-04-10T22:22:28.557" v="3019" actId="1076"/>
        <pc:sldMkLst>
          <pc:docMk/>
          <pc:sldMk cId="3266051805" sldId="658"/>
        </pc:sldMkLst>
        <pc:spChg chg="mod">
          <ac:chgData name="oluwatosin oluwadare" userId="666f35bd2f0c5b0b" providerId="LiveId" clId="{E8388F10-2843-F843-A76D-FD88AD3107DD}" dt="2023-04-10T19:48:08.128" v="2756" actId="20577"/>
          <ac:spMkLst>
            <pc:docMk/>
            <pc:sldMk cId="3266051805" sldId="658"/>
            <ac:spMk id="2" creationId="{25EB48ED-D6DD-46A4-89DD-C9FACE4004B4}"/>
          </ac:spMkLst>
        </pc:spChg>
        <pc:spChg chg="mod">
          <ac:chgData name="oluwatosin oluwadare" userId="666f35bd2f0c5b0b" providerId="LiveId" clId="{E8388F10-2843-F843-A76D-FD88AD3107DD}" dt="2023-04-10T22:22:28.557" v="3019" actId="1076"/>
          <ac:spMkLst>
            <pc:docMk/>
            <pc:sldMk cId="3266051805" sldId="658"/>
            <ac:spMk id="4" creationId="{3D09B478-A387-4AF3-B2A6-1CACA44604D0}"/>
          </ac:spMkLst>
        </pc:spChg>
        <pc:spChg chg="mod">
          <ac:chgData name="oluwatosin oluwadare" userId="666f35bd2f0c5b0b" providerId="LiveId" clId="{E8388F10-2843-F843-A76D-FD88AD3107DD}" dt="2023-04-10T19:55:52.149" v="2818" actId="27636"/>
          <ac:spMkLst>
            <pc:docMk/>
            <pc:sldMk cId="3266051805" sldId="658"/>
            <ac:spMk id="12" creationId="{394736E9-869D-4F70-AFC5-B612BFD636B2}"/>
          </ac:spMkLst>
        </pc:spChg>
      </pc:sldChg>
      <pc:sldChg chg="modSp add mod">
        <pc:chgData name="oluwatosin oluwadare" userId="666f35bd2f0c5b0b" providerId="LiveId" clId="{E8388F10-2843-F843-A76D-FD88AD3107DD}" dt="2023-04-10T20:38:32.629" v="2882" actId="113"/>
        <pc:sldMkLst>
          <pc:docMk/>
          <pc:sldMk cId="867276475" sldId="659"/>
        </pc:sldMkLst>
        <pc:spChg chg="mod">
          <ac:chgData name="oluwatosin oluwadare" userId="666f35bd2f0c5b0b" providerId="LiveId" clId="{E8388F10-2843-F843-A76D-FD88AD3107DD}" dt="2023-04-10T20:38:32.629" v="2882" actId="113"/>
          <ac:spMkLst>
            <pc:docMk/>
            <pc:sldMk cId="867276475" sldId="659"/>
            <ac:spMk id="2" creationId="{25EB48ED-D6DD-46A4-89DD-C9FACE4004B4}"/>
          </ac:spMkLst>
        </pc:spChg>
      </pc:sldChg>
      <pc:sldChg chg="modSp del mod ord">
        <pc:chgData name="oluwatosin oluwadare" userId="666f35bd2f0c5b0b" providerId="LiveId" clId="{E8388F10-2843-F843-A76D-FD88AD3107DD}" dt="2023-04-10T19:36:54.913" v="2659" actId="2696"/>
        <pc:sldMkLst>
          <pc:docMk/>
          <pc:sldMk cId="986408324" sldId="659"/>
        </pc:sldMkLst>
        <pc:spChg chg="mod">
          <ac:chgData name="oluwatosin oluwadare" userId="666f35bd2f0c5b0b" providerId="LiveId" clId="{E8388F10-2843-F843-A76D-FD88AD3107DD}" dt="2023-04-10T16:03:36.681" v="45" actId="14100"/>
          <ac:spMkLst>
            <pc:docMk/>
            <pc:sldMk cId="986408324" sldId="659"/>
            <ac:spMk id="3" creationId="{394736E9-869D-4F70-AFC5-B612BFD636B2}"/>
          </ac:spMkLst>
        </pc:spChg>
      </pc:sldChg>
      <pc:sldChg chg="modSp mod">
        <pc:chgData name="oluwatosin oluwadare" userId="666f35bd2f0c5b0b" providerId="LiveId" clId="{E8388F10-2843-F843-A76D-FD88AD3107DD}" dt="2023-04-11T01:26:24.137" v="4680" actId="20577"/>
        <pc:sldMkLst>
          <pc:docMk/>
          <pc:sldMk cId="2386413194" sldId="660"/>
        </pc:sldMkLst>
        <pc:spChg chg="mod">
          <ac:chgData name="oluwatosin oluwadare" userId="666f35bd2f0c5b0b" providerId="LiveId" clId="{E8388F10-2843-F843-A76D-FD88AD3107DD}" dt="2023-04-11T01:26:24.137" v="4680" actId="20577"/>
          <ac:spMkLst>
            <pc:docMk/>
            <pc:sldMk cId="2386413194" sldId="660"/>
            <ac:spMk id="3" creationId="{394736E9-869D-4F70-AFC5-B612BFD636B2}"/>
          </ac:spMkLst>
        </pc:spChg>
        <pc:picChg chg="mod">
          <ac:chgData name="oluwatosin oluwadare" userId="666f35bd2f0c5b0b" providerId="LiveId" clId="{E8388F10-2843-F843-A76D-FD88AD3107DD}" dt="2023-04-10T22:30:39.344" v="3395" actId="1076"/>
          <ac:picMkLst>
            <pc:docMk/>
            <pc:sldMk cId="2386413194" sldId="660"/>
            <ac:picMk id="7" creationId="{1FD97751-84B0-4F8F-8147-3461D2E13EAF}"/>
          </ac:picMkLst>
        </pc:picChg>
      </pc:sldChg>
      <pc:sldChg chg="del">
        <pc:chgData name="oluwatosin oluwadare" userId="666f35bd2f0c5b0b" providerId="LiveId" clId="{E8388F10-2843-F843-A76D-FD88AD3107DD}" dt="2023-04-11T01:27:48.894" v="4681" actId="2696"/>
        <pc:sldMkLst>
          <pc:docMk/>
          <pc:sldMk cId="3751513818" sldId="663"/>
        </pc:sldMkLst>
      </pc:sldChg>
      <pc:sldChg chg="del">
        <pc:chgData name="oluwatosin oluwadare" userId="666f35bd2f0c5b0b" providerId="LiveId" clId="{E8388F10-2843-F843-A76D-FD88AD3107DD}" dt="2023-04-10T22:53:36.855" v="3904" actId="2696"/>
        <pc:sldMkLst>
          <pc:docMk/>
          <pc:sldMk cId="3723807931" sldId="664"/>
        </pc:sldMkLst>
      </pc:sldChg>
      <pc:sldChg chg="add del">
        <pc:chgData name="oluwatosin oluwadare" userId="666f35bd2f0c5b0b" providerId="LiveId" clId="{E8388F10-2843-F843-A76D-FD88AD3107DD}" dt="2023-04-10T22:53:36.853" v="3903" actId="2696"/>
        <pc:sldMkLst>
          <pc:docMk/>
          <pc:sldMk cId="567413253" sldId="665"/>
        </pc:sldMkLst>
      </pc:sldChg>
      <pc:sldChg chg="add del">
        <pc:chgData name="oluwatosin oluwadare" userId="666f35bd2f0c5b0b" providerId="LiveId" clId="{E8388F10-2843-F843-A76D-FD88AD3107DD}" dt="2023-04-10T22:53:36.851" v="3902" actId="2696"/>
        <pc:sldMkLst>
          <pc:docMk/>
          <pc:sldMk cId="2572345124" sldId="666"/>
        </pc:sldMkLst>
      </pc:sldChg>
      <pc:sldChg chg="add del">
        <pc:chgData name="oluwatosin oluwadare" userId="666f35bd2f0c5b0b" providerId="LiveId" clId="{E8388F10-2843-F843-A76D-FD88AD3107DD}" dt="2023-04-10T22:53:36.848" v="3901" actId="2696"/>
        <pc:sldMkLst>
          <pc:docMk/>
          <pc:sldMk cId="634062825" sldId="667"/>
        </pc:sldMkLst>
      </pc:sldChg>
      <pc:sldChg chg="add del">
        <pc:chgData name="oluwatosin oluwadare" userId="666f35bd2f0c5b0b" providerId="LiveId" clId="{E8388F10-2843-F843-A76D-FD88AD3107DD}" dt="2023-04-10T22:53:36.846" v="3900" actId="2696"/>
        <pc:sldMkLst>
          <pc:docMk/>
          <pc:sldMk cId="1536455164" sldId="668"/>
        </pc:sldMkLst>
      </pc:sldChg>
      <pc:sldChg chg="add del">
        <pc:chgData name="oluwatosin oluwadare" userId="666f35bd2f0c5b0b" providerId="LiveId" clId="{E8388F10-2843-F843-A76D-FD88AD3107DD}" dt="2023-04-10T22:53:36.844" v="3899" actId="2696"/>
        <pc:sldMkLst>
          <pc:docMk/>
          <pc:sldMk cId="191056858" sldId="669"/>
        </pc:sldMkLst>
      </pc:sldChg>
      <pc:sldChg chg="add del">
        <pc:chgData name="oluwatosin oluwadare" userId="666f35bd2f0c5b0b" providerId="LiveId" clId="{E8388F10-2843-F843-A76D-FD88AD3107DD}" dt="2023-04-10T22:53:36.839" v="3897" actId="2696"/>
        <pc:sldMkLst>
          <pc:docMk/>
          <pc:sldMk cId="3804716229" sldId="670"/>
        </pc:sldMkLst>
      </pc:sldChg>
      <pc:sldChg chg="add del">
        <pc:chgData name="oluwatosin oluwadare" userId="666f35bd2f0c5b0b" providerId="LiveId" clId="{E8388F10-2843-F843-A76D-FD88AD3107DD}" dt="2023-04-10T22:53:36.834" v="3895" actId="2696"/>
        <pc:sldMkLst>
          <pc:docMk/>
          <pc:sldMk cId="2060184663" sldId="671"/>
        </pc:sldMkLst>
      </pc:sldChg>
      <pc:sldChg chg="add del">
        <pc:chgData name="oluwatosin oluwadare" userId="666f35bd2f0c5b0b" providerId="LiveId" clId="{E8388F10-2843-F843-A76D-FD88AD3107DD}" dt="2023-04-10T22:53:36.817" v="3894" actId="2696"/>
        <pc:sldMkLst>
          <pc:docMk/>
          <pc:sldMk cId="83172557" sldId="672"/>
        </pc:sldMkLst>
      </pc:sldChg>
      <pc:sldChg chg="add del">
        <pc:chgData name="oluwatosin oluwadare" userId="666f35bd2f0c5b0b" providerId="LiveId" clId="{E8388F10-2843-F843-A76D-FD88AD3107DD}" dt="2023-04-10T22:53:36.814" v="3893" actId="2696"/>
        <pc:sldMkLst>
          <pc:docMk/>
          <pc:sldMk cId="2072309973" sldId="673"/>
        </pc:sldMkLst>
      </pc:sldChg>
      <pc:sldChg chg="add del">
        <pc:chgData name="oluwatosin oluwadare" userId="666f35bd2f0c5b0b" providerId="LiveId" clId="{E8388F10-2843-F843-A76D-FD88AD3107DD}" dt="2023-04-10T22:53:36.808" v="3891" actId="2696"/>
        <pc:sldMkLst>
          <pc:docMk/>
          <pc:sldMk cId="3559087000" sldId="674"/>
        </pc:sldMkLst>
      </pc:sldChg>
      <pc:sldChg chg="del">
        <pc:chgData name="oluwatosin oluwadare" userId="666f35bd2f0c5b0b" providerId="LiveId" clId="{E8388F10-2843-F843-A76D-FD88AD3107DD}" dt="2023-04-10T22:53:36.800" v="3888" actId="2696"/>
        <pc:sldMkLst>
          <pc:docMk/>
          <pc:sldMk cId="2079174415" sldId="675"/>
        </pc:sldMkLst>
      </pc:sldChg>
      <pc:sldChg chg="del">
        <pc:chgData name="oluwatosin oluwadare" userId="666f35bd2f0c5b0b" providerId="LiveId" clId="{E8388F10-2843-F843-A76D-FD88AD3107DD}" dt="2023-04-10T22:53:36.795" v="3886" actId="2696"/>
        <pc:sldMkLst>
          <pc:docMk/>
          <pc:sldMk cId="2590117397" sldId="676"/>
        </pc:sldMkLst>
      </pc:sldChg>
      <pc:sldChg chg="del">
        <pc:chgData name="oluwatosin oluwadare" userId="666f35bd2f0c5b0b" providerId="LiveId" clId="{E8388F10-2843-F843-A76D-FD88AD3107DD}" dt="2023-04-10T22:53:36.793" v="3885" actId="2696"/>
        <pc:sldMkLst>
          <pc:docMk/>
          <pc:sldMk cId="3619465047" sldId="677"/>
        </pc:sldMkLst>
      </pc:sldChg>
      <pc:sldChg chg="del">
        <pc:chgData name="oluwatosin oluwadare" userId="666f35bd2f0c5b0b" providerId="LiveId" clId="{E8388F10-2843-F843-A76D-FD88AD3107DD}" dt="2023-04-10T22:53:36.790" v="3884" actId="2696"/>
        <pc:sldMkLst>
          <pc:docMk/>
          <pc:sldMk cId="2132456155" sldId="678"/>
        </pc:sldMkLst>
      </pc:sldChg>
      <pc:sldChg chg="del">
        <pc:chgData name="oluwatosin oluwadare" userId="666f35bd2f0c5b0b" providerId="LiveId" clId="{E8388F10-2843-F843-A76D-FD88AD3107DD}" dt="2023-04-10T22:53:36.787" v="3883" actId="2696"/>
        <pc:sldMkLst>
          <pc:docMk/>
          <pc:sldMk cId="2930933573" sldId="679"/>
        </pc:sldMkLst>
      </pc:sldChg>
      <pc:sldChg chg="add del">
        <pc:chgData name="oluwatosin oluwadare" userId="666f35bd2f0c5b0b" providerId="LiveId" clId="{E8388F10-2843-F843-A76D-FD88AD3107DD}" dt="2023-04-10T22:53:36.842" v="3898" actId="2696"/>
        <pc:sldMkLst>
          <pc:docMk/>
          <pc:sldMk cId="112304745" sldId="680"/>
        </pc:sldMkLst>
      </pc:sldChg>
      <pc:sldChg chg="del">
        <pc:chgData name="oluwatosin oluwadare" userId="666f35bd2f0c5b0b" providerId="LiveId" clId="{E8388F10-2843-F843-A76D-FD88AD3107DD}" dt="2023-04-10T22:53:36.785" v="3882" actId="2696"/>
        <pc:sldMkLst>
          <pc:docMk/>
          <pc:sldMk cId="1849584636" sldId="681"/>
        </pc:sldMkLst>
      </pc:sldChg>
      <pc:sldChg chg="del">
        <pc:chgData name="oluwatosin oluwadare" userId="666f35bd2f0c5b0b" providerId="LiveId" clId="{E8388F10-2843-F843-A76D-FD88AD3107DD}" dt="2023-04-10T22:53:36.782" v="3881" actId="2696"/>
        <pc:sldMkLst>
          <pc:docMk/>
          <pc:sldMk cId="1020849433" sldId="682"/>
        </pc:sldMkLst>
      </pc:sldChg>
      <pc:sldChg chg="del">
        <pc:chgData name="oluwatosin oluwadare" userId="666f35bd2f0c5b0b" providerId="LiveId" clId="{E8388F10-2843-F843-A76D-FD88AD3107DD}" dt="2023-04-10T22:53:36.780" v="3880" actId="2696"/>
        <pc:sldMkLst>
          <pc:docMk/>
          <pc:sldMk cId="1843898916" sldId="683"/>
        </pc:sldMkLst>
      </pc:sldChg>
      <pc:sldChg chg="del">
        <pc:chgData name="oluwatosin oluwadare" userId="666f35bd2f0c5b0b" providerId="LiveId" clId="{E8388F10-2843-F843-A76D-FD88AD3107DD}" dt="2023-04-10T22:53:36.778" v="3879" actId="2696"/>
        <pc:sldMkLst>
          <pc:docMk/>
          <pc:sldMk cId="2588123924" sldId="685"/>
        </pc:sldMkLst>
      </pc:sldChg>
      <pc:sldChg chg="del">
        <pc:chgData name="oluwatosin oluwadare" userId="666f35bd2f0c5b0b" providerId="LiveId" clId="{E8388F10-2843-F843-A76D-FD88AD3107DD}" dt="2023-04-10T22:53:36.774" v="3878" actId="2696"/>
        <pc:sldMkLst>
          <pc:docMk/>
          <pc:sldMk cId="3379275109" sldId="686"/>
        </pc:sldMkLst>
      </pc:sldChg>
      <pc:sldChg chg="add del">
        <pc:chgData name="oluwatosin oluwadare" userId="666f35bd2f0c5b0b" providerId="LiveId" clId="{E8388F10-2843-F843-A76D-FD88AD3107DD}" dt="2023-04-10T22:53:36.837" v="3896" actId="2696"/>
        <pc:sldMkLst>
          <pc:docMk/>
          <pc:sldMk cId="647305037" sldId="687"/>
        </pc:sldMkLst>
      </pc:sldChg>
      <pc:sldChg chg="add del">
        <pc:chgData name="oluwatosin oluwadare" userId="666f35bd2f0c5b0b" providerId="LiveId" clId="{E8388F10-2843-F843-A76D-FD88AD3107DD}" dt="2023-04-10T22:53:36.811" v="3892" actId="2696"/>
        <pc:sldMkLst>
          <pc:docMk/>
          <pc:sldMk cId="3033017422" sldId="688"/>
        </pc:sldMkLst>
      </pc:sldChg>
      <pc:sldChg chg="add del">
        <pc:chgData name="oluwatosin oluwadare" userId="666f35bd2f0c5b0b" providerId="LiveId" clId="{E8388F10-2843-F843-A76D-FD88AD3107DD}" dt="2023-04-10T22:53:36.806" v="3890" actId="2696"/>
        <pc:sldMkLst>
          <pc:docMk/>
          <pc:sldMk cId="343312927" sldId="689"/>
        </pc:sldMkLst>
      </pc:sldChg>
      <pc:sldChg chg="add del">
        <pc:chgData name="oluwatosin oluwadare" userId="666f35bd2f0c5b0b" providerId="LiveId" clId="{E8388F10-2843-F843-A76D-FD88AD3107DD}" dt="2023-04-10T22:53:36.803" v="3889" actId="2696"/>
        <pc:sldMkLst>
          <pc:docMk/>
          <pc:sldMk cId="2860809023" sldId="690"/>
        </pc:sldMkLst>
      </pc:sldChg>
      <pc:sldChg chg="del">
        <pc:chgData name="oluwatosin oluwadare" userId="666f35bd2f0c5b0b" providerId="LiveId" clId="{E8388F10-2843-F843-A76D-FD88AD3107DD}" dt="2023-04-10T22:53:36.798" v="3887" actId="2696"/>
        <pc:sldMkLst>
          <pc:docMk/>
          <pc:sldMk cId="316302016" sldId="691"/>
        </pc:sldMkLst>
      </pc:sldChg>
      <pc:sldChg chg="modSp add mod">
        <pc:chgData name="oluwatosin oluwadare" userId="666f35bd2f0c5b0b" providerId="LiveId" clId="{E8388F10-2843-F843-A76D-FD88AD3107DD}" dt="2023-04-10T19:24:12.726" v="2549" actId="255"/>
        <pc:sldMkLst>
          <pc:docMk/>
          <pc:sldMk cId="2988902840" sldId="797"/>
        </pc:sldMkLst>
        <pc:spChg chg="mod">
          <ac:chgData name="oluwatosin oluwadare" userId="666f35bd2f0c5b0b" providerId="LiveId" clId="{E8388F10-2843-F843-A76D-FD88AD3107DD}" dt="2023-04-10T19:24:12.726" v="2549" actId="255"/>
          <ac:spMkLst>
            <pc:docMk/>
            <pc:sldMk cId="2988902840" sldId="797"/>
            <ac:spMk id="3" creationId="{1937A813-9727-8AE7-5512-9E3D0D8F16F0}"/>
          </ac:spMkLst>
        </pc:spChg>
      </pc:sldChg>
      <pc:sldChg chg="add">
        <pc:chgData name="oluwatosin oluwadare" userId="666f35bd2f0c5b0b" providerId="LiveId" clId="{E8388F10-2843-F843-A76D-FD88AD3107DD}" dt="2023-04-10T15:12:57.050" v="30"/>
        <pc:sldMkLst>
          <pc:docMk/>
          <pc:sldMk cId="3825961439" sldId="798"/>
        </pc:sldMkLst>
      </pc:sldChg>
      <pc:sldChg chg="add ord">
        <pc:chgData name="oluwatosin oluwadare" userId="666f35bd2f0c5b0b" providerId="LiveId" clId="{E8388F10-2843-F843-A76D-FD88AD3107DD}" dt="2023-04-11T01:35:44.249" v="4731" actId="20578"/>
        <pc:sldMkLst>
          <pc:docMk/>
          <pc:sldMk cId="3611890314" sldId="825"/>
        </pc:sldMkLst>
      </pc:sldChg>
      <pc:sldChg chg="add del">
        <pc:chgData name="oluwatosin oluwadare" userId="666f35bd2f0c5b0b" providerId="LiveId" clId="{E8388F10-2843-F843-A76D-FD88AD3107DD}" dt="2023-04-10T22:35:16.918" v="3412" actId="2696"/>
        <pc:sldMkLst>
          <pc:docMk/>
          <pc:sldMk cId="3872314975" sldId="825"/>
        </pc:sldMkLst>
      </pc:sldChg>
      <pc:sldChg chg="add del ord">
        <pc:chgData name="oluwatosin oluwadare" userId="666f35bd2f0c5b0b" providerId="LiveId" clId="{E8388F10-2843-F843-A76D-FD88AD3107DD}" dt="2023-04-10T22:35:16.918" v="3412" actId="2696"/>
        <pc:sldMkLst>
          <pc:docMk/>
          <pc:sldMk cId="1474309242" sldId="838"/>
        </pc:sldMkLst>
      </pc:sldChg>
      <pc:sldChg chg="add ord">
        <pc:chgData name="oluwatosin oluwadare" userId="666f35bd2f0c5b0b" providerId="LiveId" clId="{E8388F10-2843-F843-A76D-FD88AD3107DD}" dt="2023-04-11T01:35:15.671" v="4729" actId="20578"/>
        <pc:sldMkLst>
          <pc:docMk/>
          <pc:sldMk cId="3407774013" sldId="838"/>
        </pc:sldMkLst>
      </pc:sldChg>
      <pc:sldChg chg="addSp modSp new del mod ord modNotesTx">
        <pc:chgData name="oluwatosin oluwadare" userId="666f35bd2f0c5b0b" providerId="LiveId" clId="{E8388F10-2843-F843-A76D-FD88AD3107DD}" dt="2023-04-10T20:41:15.534" v="2966" actId="2696"/>
        <pc:sldMkLst>
          <pc:docMk/>
          <pc:sldMk cId="1344925210" sldId="839"/>
        </pc:sldMkLst>
        <pc:spChg chg="mod">
          <ac:chgData name="oluwatosin oluwadare" userId="666f35bd2f0c5b0b" providerId="LiveId" clId="{E8388F10-2843-F843-A76D-FD88AD3107DD}" dt="2023-04-10T18:37:21.529" v="880" actId="113"/>
          <ac:spMkLst>
            <pc:docMk/>
            <pc:sldMk cId="1344925210" sldId="839"/>
            <ac:spMk id="2" creationId="{27300627-6006-C769-7A55-C7D4D0862FFC}"/>
          </ac:spMkLst>
        </pc:spChg>
        <pc:spChg chg="mod">
          <ac:chgData name="oluwatosin oluwadare" userId="666f35bd2f0c5b0b" providerId="LiveId" clId="{E8388F10-2843-F843-A76D-FD88AD3107DD}" dt="2023-04-10T18:38:02.850" v="898" actId="113"/>
          <ac:spMkLst>
            <pc:docMk/>
            <pc:sldMk cId="1344925210" sldId="839"/>
            <ac:spMk id="3" creationId="{F0344F0F-07FA-6529-B78A-79E665AA4936}"/>
          </ac:spMkLst>
        </pc:spChg>
        <pc:spChg chg="add mod">
          <ac:chgData name="oluwatosin oluwadare" userId="666f35bd2f0c5b0b" providerId="LiveId" clId="{E8388F10-2843-F843-A76D-FD88AD3107DD}" dt="2023-04-10T18:38:38.438" v="927" actId="1076"/>
          <ac:spMkLst>
            <pc:docMk/>
            <pc:sldMk cId="1344925210" sldId="839"/>
            <ac:spMk id="5" creationId="{1E0A83DB-88E5-60D6-1203-477B59FCE9EE}"/>
          </ac:spMkLst>
        </pc:spChg>
      </pc:sldChg>
      <pc:sldChg chg="add">
        <pc:chgData name="oluwatosin oluwadare" userId="666f35bd2f0c5b0b" providerId="LiveId" clId="{E8388F10-2843-F843-A76D-FD88AD3107DD}" dt="2023-04-10T20:41:22.130" v="2967"/>
        <pc:sldMkLst>
          <pc:docMk/>
          <pc:sldMk cId="3549164835" sldId="839"/>
        </pc:sldMkLst>
      </pc:sldChg>
      <pc:sldChg chg="addSp delSp modSp new del mod">
        <pc:chgData name="oluwatosin oluwadare" userId="666f35bd2f0c5b0b" providerId="LiveId" clId="{E8388F10-2843-F843-A76D-FD88AD3107DD}" dt="2023-04-10T20:41:44.633" v="2968" actId="2696"/>
        <pc:sldMkLst>
          <pc:docMk/>
          <pc:sldMk cId="1817920344" sldId="840"/>
        </pc:sldMkLst>
        <pc:spChg chg="mod">
          <ac:chgData name="oluwatosin oluwadare" userId="666f35bd2f0c5b0b" providerId="LiveId" clId="{E8388F10-2843-F843-A76D-FD88AD3107DD}" dt="2023-04-10T20:41:09.109" v="2965" actId="20577"/>
          <ac:spMkLst>
            <pc:docMk/>
            <pc:sldMk cId="1817920344" sldId="840"/>
            <ac:spMk id="2" creationId="{2304219D-B043-0641-4E86-347852900A19}"/>
          </ac:spMkLst>
        </pc:spChg>
        <pc:spChg chg="del mod">
          <ac:chgData name="oluwatosin oluwadare" userId="666f35bd2f0c5b0b" providerId="LiveId" clId="{E8388F10-2843-F843-A76D-FD88AD3107DD}" dt="2023-04-10T18:29:38.525" v="502" actId="26606"/>
          <ac:spMkLst>
            <pc:docMk/>
            <pc:sldMk cId="1817920344" sldId="840"/>
            <ac:spMk id="3" creationId="{18B2DAFB-5628-4CCD-61A5-A9DE27D5AD0C}"/>
          </ac:spMkLst>
        </pc:spChg>
        <pc:graphicFrameChg chg="add">
          <ac:chgData name="oluwatosin oluwadare" userId="666f35bd2f0c5b0b" providerId="LiveId" clId="{E8388F10-2843-F843-A76D-FD88AD3107DD}" dt="2023-04-10T18:29:38.525" v="502" actId="26606"/>
          <ac:graphicFrameMkLst>
            <pc:docMk/>
            <pc:sldMk cId="1817920344" sldId="840"/>
            <ac:graphicFrameMk id="5" creationId="{CAD3D419-8FBD-9A01-8274-D11DA802AA27}"/>
          </ac:graphicFrameMkLst>
        </pc:graphicFrameChg>
      </pc:sldChg>
      <pc:sldChg chg="add">
        <pc:chgData name="oluwatosin oluwadare" userId="666f35bd2f0c5b0b" providerId="LiveId" clId="{E8388F10-2843-F843-A76D-FD88AD3107DD}" dt="2023-04-10T20:41:48.850" v="2969"/>
        <pc:sldMkLst>
          <pc:docMk/>
          <pc:sldMk cId="1983434546" sldId="840"/>
        </pc:sldMkLst>
      </pc:sldChg>
      <pc:sldChg chg="modSp new del mod">
        <pc:chgData name="oluwatosin oluwadare" userId="666f35bd2f0c5b0b" providerId="LiveId" clId="{E8388F10-2843-F843-A76D-FD88AD3107DD}" dt="2023-04-10T20:42:05.132" v="2970" actId="2696"/>
        <pc:sldMkLst>
          <pc:docMk/>
          <pc:sldMk cId="577432675" sldId="841"/>
        </pc:sldMkLst>
        <pc:spChg chg="mod">
          <ac:chgData name="oluwatosin oluwadare" userId="666f35bd2f0c5b0b" providerId="LiveId" clId="{E8388F10-2843-F843-A76D-FD88AD3107DD}" dt="2023-04-10T16:43:31.394" v="266"/>
          <ac:spMkLst>
            <pc:docMk/>
            <pc:sldMk cId="577432675" sldId="841"/>
            <ac:spMk id="2" creationId="{3D3B38FC-2A11-9171-E932-8F83B9636B29}"/>
          </ac:spMkLst>
        </pc:spChg>
      </pc:sldChg>
      <pc:sldChg chg="add">
        <pc:chgData name="oluwatosin oluwadare" userId="666f35bd2f0c5b0b" providerId="LiveId" clId="{E8388F10-2843-F843-A76D-FD88AD3107DD}" dt="2023-04-10T20:41:22.130" v="2967"/>
        <pc:sldMkLst>
          <pc:docMk/>
          <pc:sldMk cId="3248632492" sldId="842"/>
        </pc:sldMkLst>
      </pc:sldChg>
      <pc:sldChg chg="addSp modSp new del mod modClrScheme chgLayout">
        <pc:chgData name="oluwatosin oluwadare" userId="666f35bd2f0c5b0b" providerId="LiveId" clId="{E8388F10-2843-F843-A76D-FD88AD3107DD}" dt="2023-04-10T20:41:15.534" v="2966" actId="2696"/>
        <pc:sldMkLst>
          <pc:docMk/>
          <pc:sldMk cId="3949196352" sldId="842"/>
        </pc:sldMkLst>
        <pc:spChg chg="mod">
          <ac:chgData name="oluwatosin oluwadare" userId="666f35bd2f0c5b0b" providerId="LiveId" clId="{E8388F10-2843-F843-A76D-FD88AD3107DD}" dt="2023-04-10T18:26:30.323" v="449" actId="113"/>
          <ac:spMkLst>
            <pc:docMk/>
            <pc:sldMk cId="3949196352" sldId="842"/>
            <ac:spMk id="2" creationId="{810308E7-6760-27E6-809E-D3AA0F0A17F6}"/>
          </ac:spMkLst>
        </pc:spChg>
        <pc:spChg chg="mod">
          <ac:chgData name="oluwatosin oluwadare" userId="666f35bd2f0c5b0b" providerId="LiveId" clId="{E8388F10-2843-F843-A76D-FD88AD3107DD}" dt="2023-04-10T18:26:23.249" v="447" actId="26606"/>
          <ac:spMkLst>
            <pc:docMk/>
            <pc:sldMk cId="3949196352" sldId="842"/>
            <ac:spMk id="3" creationId="{4D0E8FC0-6A50-64E7-3C07-B2C8E9F08168}"/>
          </ac:spMkLst>
        </pc:spChg>
        <pc:picChg chg="add mod">
          <ac:chgData name="oluwatosin oluwadare" userId="666f35bd2f0c5b0b" providerId="LiveId" clId="{E8388F10-2843-F843-A76D-FD88AD3107DD}" dt="2023-04-10T18:26:27.481" v="448" actId="14100"/>
          <ac:picMkLst>
            <pc:docMk/>
            <pc:sldMk cId="3949196352" sldId="842"/>
            <ac:picMk id="4" creationId="{74138245-3B1E-9AE1-CEB5-1BAE981EE00E}"/>
          </ac:picMkLst>
        </pc:picChg>
      </pc:sldChg>
      <pc:sldChg chg="new del">
        <pc:chgData name="oluwatosin oluwadare" userId="666f35bd2f0c5b0b" providerId="LiveId" clId="{E8388F10-2843-F843-A76D-FD88AD3107DD}" dt="2023-04-10T18:26:42.267" v="452" actId="2696"/>
        <pc:sldMkLst>
          <pc:docMk/>
          <pc:sldMk cId="2932305958" sldId="843"/>
        </pc:sldMkLst>
      </pc:sldChg>
      <pc:sldChg chg="add">
        <pc:chgData name="oluwatosin oluwadare" userId="666f35bd2f0c5b0b" providerId="LiveId" clId="{E8388F10-2843-F843-A76D-FD88AD3107DD}" dt="2023-04-10T20:41:22.130" v="2967"/>
        <pc:sldMkLst>
          <pc:docMk/>
          <pc:sldMk cId="1748109232" sldId="844"/>
        </pc:sldMkLst>
      </pc:sldChg>
      <pc:sldChg chg="addSp modSp new del mod modClrScheme chgLayout">
        <pc:chgData name="oluwatosin oluwadare" userId="666f35bd2f0c5b0b" providerId="LiveId" clId="{E8388F10-2843-F843-A76D-FD88AD3107DD}" dt="2023-04-10T20:41:15.534" v="2966" actId="2696"/>
        <pc:sldMkLst>
          <pc:docMk/>
          <pc:sldMk cId="3480374786" sldId="844"/>
        </pc:sldMkLst>
        <pc:spChg chg="mod">
          <ac:chgData name="oluwatosin oluwadare" userId="666f35bd2f0c5b0b" providerId="LiveId" clId="{E8388F10-2843-F843-A76D-FD88AD3107DD}" dt="2023-04-10T18:28:10.988" v="493" actId="26606"/>
          <ac:spMkLst>
            <pc:docMk/>
            <pc:sldMk cId="3480374786" sldId="844"/>
            <ac:spMk id="2" creationId="{B5583E7B-5416-1362-402D-2DD69C21ADAA}"/>
          </ac:spMkLst>
        </pc:spChg>
        <pc:spChg chg="mod">
          <ac:chgData name="oluwatosin oluwadare" userId="666f35bd2f0c5b0b" providerId="LiveId" clId="{E8388F10-2843-F843-A76D-FD88AD3107DD}" dt="2023-04-10T18:28:10.988" v="493" actId="26606"/>
          <ac:spMkLst>
            <pc:docMk/>
            <pc:sldMk cId="3480374786" sldId="844"/>
            <ac:spMk id="3" creationId="{B36E283F-F995-E7D3-4321-A968B07ED803}"/>
          </ac:spMkLst>
        </pc:spChg>
        <pc:picChg chg="add mod">
          <ac:chgData name="oluwatosin oluwadare" userId="666f35bd2f0c5b0b" providerId="LiveId" clId="{E8388F10-2843-F843-A76D-FD88AD3107DD}" dt="2023-04-10T18:28:13.112" v="494" actId="1076"/>
          <ac:picMkLst>
            <pc:docMk/>
            <pc:sldMk cId="3480374786" sldId="844"/>
            <ac:picMk id="4" creationId="{F8727AC4-6F0B-71D0-7FCA-1B7A7D7DD8F7}"/>
          </ac:picMkLst>
        </pc:picChg>
      </pc:sldChg>
      <pc:sldChg chg="modSp add mod">
        <pc:chgData name="oluwatosin oluwadare" userId="666f35bd2f0c5b0b" providerId="LiveId" clId="{E8388F10-2843-F843-A76D-FD88AD3107DD}" dt="2023-04-11T00:40:10.089" v="4101" actId="313"/>
        <pc:sldMkLst>
          <pc:docMk/>
          <pc:sldMk cId="320119934" sldId="845"/>
        </pc:sldMkLst>
        <pc:spChg chg="mod">
          <ac:chgData name="oluwatosin oluwadare" userId="666f35bd2f0c5b0b" providerId="LiveId" clId="{E8388F10-2843-F843-A76D-FD88AD3107DD}" dt="2023-04-11T00:40:10.089" v="4101" actId="313"/>
          <ac:spMkLst>
            <pc:docMk/>
            <pc:sldMk cId="320119934" sldId="845"/>
            <ac:spMk id="1031" creationId="{74D9689E-06F7-2457-7024-F4B897524D9F}"/>
          </ac:spMkLst>
        </pc:spChg>
      </pc:sldChg>
      <pc:sldChg chg="addSp delSp modSp new del mod modClrScheme chgLayout">
        <pc:chgData name="oluwatosin oluwadare" userId="666f35bd2f0c5b0b" providerId="LiveId" clId="{E8388F10-2843-F843-A76D-FD88AD3107DD}" dt="2023-04-10T20:41:44.633" v="2968" actId="2696"/>
        <pc:sldMkLst>
          <pc:docMk/>
          <pc:sldMk cId="1749711155" sldId="845"/>
        </pc:sldMkLst>
        <pc:spChg chg="mod">
          <ac:chgData name="oluwatosin oluwadare" userId="666f35bd2f0c5b0b" providerId="LiveId" clId="{E8388F10-2843-F843-A76D-FD88AD3107DD}" dt="2023-04-10T18:36:15.228" v="877" actId="14100"/>
          <ac:spMkLst>
            <pc:docMk/>
            <pc:sldMk cId="1749711155" sldId="845"/>
            <ac:spMk id="2" creationId="{1B8DEBEB-33A8-3EFC-7CE1-E91893609E63}"/>
          </ac:spMkLst>
        </pc:spChg>
        <pc:spChg chg="del">
          <ac:chgData name="oluwatosin oluwadare" userId="666f35bd2f0c5b0b" providerId="LiveId" clId="{E8388F10-2843-F843-A76D-FD88AD3107DD}" dt="2023-04-10T18:31:14.459" v="544"/>
          <ac:spMkLst>
            <pc:docMk/>
            <pc:sldMk cId="1749711155" sldId="845"/>
            <ac:spMk id="3" creationId="{FA336B7F-05A1-6679-11DE-67E02569B90D}"/>
          </ac:spMkLst>
        </pc:spChg>
        <pc:spChg chg="add mod">
          <ac:chgData name="oluwatosin oluwadare" userId="666f35bd2f0c5b0b" providerId="LiveId" clId="{E8388F10-2843-F843-A76D-FD88AD3107DD}" dt="2023-04-10T18:36:07.278" v="875" actId="1076"/>
          <ac:spMkLst>
            <pc:docMk/>
            <pc:sldMk cId="1749711155" sldId="845"/>
            <ac:spMk id="1031" creationId="{74D9689E-06F7-2457-7024-F4B897524D9F}"/>
          </ac:spMkLst>
        </pc:spChg>
        <pc:picChg chg="add mod">
          <ac:chgData name="oluwatosin oluwadare" userId="666f35bd2f0c5b0b" providerId="LiveId" clId="{E8388F10-2843-F843-A76D-FD88AD3107DD}" dt="2023-04-10T18:36:19.372" v="879" actId="1076"/>
          <ac:picMkLst>
            <pc:docMk/>
            <pc:sldMk cId="1749711155" sldId="845"/>
            <ac:picMk id="1026" creationId="{18732F6B-433C-6654-3153-3055C85F314F}"/>
          </ac:picMkLst>
        </pc:picChg>
      </pc:sldChg>
      <pc:sldChg chg="addSp modSp new mod modClrScheme chgLayout modNotesTx">
        <pc:chgData name="oluwatosin oluwadare" userId="666f35bd2f0c5b0b" providerId="LiveId" clId="{E8388F10-2843-F843-A76D-FD88AD3107DD}" dt="2023-04-10T19:23:48.557" v="2542"/>
        <pc:sldMkLst>
          <pc:docMk/>
          <pc:sldMk cId="3801475890" sldId="846"/>
        </pc:sldMkLst>
        <pc:spChg chg="mod">
          <ac:chgData name="oluwatosin oluwadare" userId="666f35bd2f0c5b0b" providerId="LiveId" clId="{E8388F10-2843-F843-A76D-FD88AD3107DD}" dt="2023-04-10T18:45:51.681" v="970" actId="26606"/>
          <ac:spMkLst>
            <pc:docMk/>
            <pc:sldMk cId="3801475890" sldId="846"/>
            <ac:spMk id="2" creationId="{D07618A3-4C97-E9B3-3105-5156A2D0A015}"/>
          </ac:spMkLst>
        </pc:spChg>
        <pc:spChg chg="mod ord">
          <ac:chgData name="oluwatosin oluwadare" userId="666f35bd2f0c5b0b" providerId="LiveId" clId="{E8388F10-2843-F843-A76D-FD88AD3107DD}" dt="2023-04-10T19:02:07.982" v="1860" actId="27636"/>
          <ac:spMkLst>
            <pc:docMk/>
            <pc:sldMk cId="3801475890" sldId="846"/>
            <ac:spMk id="3" creationId="{35FDEE71-0ED1-C6E6-319F-9E13D7F22062}"/>
          </ac:spMkLst>
        </pc:spChg>
        <pc:picChg chg="add mod">
          <ac:chgData name="oluwatosin oluwadare" userId="666f35bd2f0c5b0b" providerId="LiveId" clId="{E8388F10-2843-F843-A76D-FD88AD3107DD}" dt="2023-04-10T18:45:56.901" v="972" actId="27614"/>
          <ac:picMkLst>
            <pc:docMk/>
            <pc:sldMk cId="3801475890" sldId="846"/>
            <ac:picMk id="4" creationId="{F7385F42-5F8D-2CEB-BF3D-F6731F485129}"/>
          </ac:picMkLst>
        </pc:picChg>
      </pc:sldChg>
      <pc:sldChg chg="addSp modSp new mod modClrScheme chgLayout modNotesTx">
        <pc:chgData name="oluwatosin oluwadare" userId="666f35bd2f0c5b0b" providerId="LiveId" clId="{E8388F10-2843-F843-A76D-FD88AD3107DD}" dt="2023-04-10T19:23:44.182" v="2541"/>
        <pc:sldMkLst>
          <pc:docMk/>
          <pc:sldMk cId="3972597957" sldId="847"/>
        </pc:sldMkLst>
        <pc:spChg chg="mod">
          <ac:chgData name="oluwatosin oluwadare" userId="666f35bd2f0c5b0b" providerId="LiveId" clId="{E8388F10-2843-F843-A76D-FD88AD3107DD}" dt="2023-04-10T18:45:24.111" v="966" actId="26606"/>
          <ac:spMkLst>
            <pc:docMk/>
            <pc:sldMk cId="3972597957" sldId="847"/>
            <ac:spMk id="2" creationId="{8DF6224E-EC19-7849-B664-7B3B9A06FFC9}"/>
          </ac:spMkLst>
        </pc:spChg>
        <pc:spChg chg="mod ord">
          <ac:chgData name="oluwatosin oluwadare" userId="666f35bd2f0c5b0b" providerId="LiveId" clId="{E8388F10-2843-F843-A76D-FD88AD3107DD}" dt="2023-04-10T19:06:14.612" v="1877" actId="14100"/>
          <ac:spMkLst>
            <pc:docMk/>
            <pc:sldMk cId="3972597957" sldId="847"/>
            <ac:spMk id="3" creationId="{A900F01F-6876-A51B-926F-48FCDF80EC07}"/>
          </ac:spMkLst>
        </pc:spChg>
        <pc:picChg chg="add mod">
          <ac:chgData name="oluwatosin oluwadare" userId="666f35bd2f0c5b0b" providerId="LiveId" clId="{E8388F10-2843-F843-A76D-FD88AD3107DD}" dt="2023-04-10T18:46:33.614" v="980" actId="14100"/>
          <ac:picMkLst>
            <pc:docMk/>
            <pc:sldMk cId="3972597957" sldId="847"/>
            <ac:picMk id="4" creationId="{58307D3B-BB42-F9D8-CEC5-2B26097A1D46}"/>
          </ac:picMkLst>
        </pc:picChg>
      </pc:sldChg>
      <pc:sldChg chg="new del">
        <pc:chgData name="oluwatosin oluwadare" userId="666f35bd2f0c5b0b" providerId="LiveId" clId="{E8388F10-2843-F843-A76D-FD88AD3107DD}" dt="2023-04-10T18:46:46.217" v="983" actId="2696"/>
        <pc:sldMkLst>
          <pc:docMk/>
          <pc:sldMk cId="1639273979" sldId="848"/>
        </pc:sldMkLst>
      </pc:sldChg>
      <pc:sldChg chg="modSp new mod modNotesTx">
        <pc:chgData name="oluwatosin oluwadare" userId="666f35bd2f0c5b0b" providerId="LiveId" clId="{E8388F10-2843-F843-A76D-FD88AD3107DD}" dt="2023-04-11T00:40:07.586" v="4097" actId="20577"/>
        <pc:sldMkLst>
          <pc:docMk/>
          <pc:sldMk cId="2371251362" sldId="849"/>
        </pc:sldMkLst>
        <pc:spChg chg="mod">
          <ac:chgData name="oluwatosin oluwadare" userId="666f35bd2f0c5b0b" providerId="LiveId" clId="{E8388F10-2843-F843-A76D-FD88AD3107DD}" dt="2023-04-10T22:29:40.707" v="3366" actId="20577"/>
          <ac:spMkLst>
            <pc:docMk/>
            <pc:sldMk cId="2371251362" sldId="849"/>
            <ac:spMk id="2" creationId="{495F1FD1-C513-24DE-AB8C-662DA5496406}"/>
          </ac:spMkLst>
        </pc:spChg>
        <pc:spChg chg="mod">
          <ac:chgData name="oluwatosin oluwadare" userId="666f35bd2f0c5b0b" providerId="LiveId" clId="{E8388F10-2843-F843-A76D-FD88AD3107DD}" dt="2023-04-11T00:40:07.586" v="4097" actId="20577"/>
          <ac:spMkLst>
            <pc:docMk/>
            <pc:sldMk cId="2371251362" sldId="849"/>
            <ac:spMk id="3" creationId="{C1D72A2C-396E-5448-3E1B-2722F98A9363}"/>
          </ac:spMkLst>
        </pc:spChg>
      </pc:sldChg>
      <pc:sldChg chg="addSp delSp modSp new del mod modNotesTx">
        <pc:chgData name="oluwatosin oluwadare" userId="666f35bd2f0c5b0b" providerId="LiveId" clId="{E8388F10-2843-F843-A76D-FD88AD3107DD}" dt="2023-04-10T21:10:08.163" v="2994" actId="2696"/>
        <pc:sldMkLst>
          <pc:docMk/>
          <pc:sldMk cId="1324627418" sldId="850"/>
        </pc:sldMkLst>
        <pc:spChg chg="mod">
          <ac:chgData name="oluwatosin oluwadare" userId="666f35bd2f0c5b0b" providerId="LiveId" clId="{E8388F10-2843-F843-A76D-FD88AD3107DD}" dt="2023-04-10T20:39:40.838" v="2946" actId="20577"/>
          <ac:spMkLst>
            <pc:docMk/>
            <pc:sldMk cId="1324627418" sldId="850"/>
            <ac:spMk id="2" creationId="{979F88BA-601C-94CB-A1F0-F3E458B5AF2E}"/>
          </ac:spMkLst>
        </pc:spChg>
        <pc:spChg chg="del">
          <ac:chgData name="oluwatosin oluwadare" userId="666f35bd2f0c5b0b" providerId="LiveId" clId="{E8388F10-2843-F843-A76D-FD88AD3107DD}" dt="2023-04-10T18:49:50.992" v="1361"/>
          <ac:spMkLst>
            <pc:docMk/>
            <pc:sldMk cId="1324627418" sldId="850"/>
            <ac:spMk id="3" creationId="{34C08165-6480-F65D-6B67-CD03BD9CD768}"/>
          </ac:spMkLst>
        </pc:spChg>
        <pc:spChg chg="add mod">
          <ac:chgData name="oluwatosin oluwadare" userId="666f35bd2f0c5b0b" providerId="LiveId" clId="{E8388F10-2843-F843-A76D-FD88AD3107DD}" dt="2023-04-10T21:10:06.616" v="2993" actId="21"/>
          <ac:spMkLst>
            <pc:docMk/>
            <pc:sldMk cId="1324627418" sldId="850"/>
            <ac:spMk id="6" creationId="{1B47D980-C4C1-A173-D4C7-00416D430722}"/>
          </ac:spMkLst>
        </pc:spChg>
        <pc:picChg chg="add del mod">
          <ac:chgData name="oluwatosin oluwadare" userId="666f35bd2f0c5b0b" providerId="LiveId" clId="{E8388F10-2843-F843-A76D-FD88AD3107DD}" dt="2023-04-10T18:50:26.118" v="1367" actId="21"/>
          <ac:picMkLst>
            <pc:docMk/>
            <pc:sldMk cId="1324627418" sldId="850"/>
            <ac:picMk id="4" creationId="{4471A281-7405-75F1-83D3-7D3790ADFD52}"/>
          </ac:picMkLst>
        </pc:picChg>
      </pc:sldChg>
      <pc:sldChg chg="addSp modSp new mod modClrScheme chgLayout">
        <pc:chgData name="oluwatosin oluwadare" userId="666f35bd2f0c5b0b" providerId="LiveId" clId="{E8388F10-2843-F843-A76D-FD88AD3107DD}" dt="2023-04-10T22:23:46.340" v="3057" actId="113"/>
        <pc:sldMkLst>
          <pc:docMk/>
          <pc:sldMk cId="2967153138" sldId="851"/>
        </pc:sldMkLst>
        <pc:spChg chg="mod">
          <ac:chgData name="oluwatosin oluwadare" userId="666f35bd2f0c5b0b" providerId="LiveId" clId="{E8388F10-2843-F843-A76D-FD88AD3107DD}" dt="2023-04-10T20:40:10.290" v="2952" actId="26606"/>
          <ac:spMkLst>
            <pc:docMk/>
            <pc:sldMk cId="2967153138" sldId="851"/>
            <ac:spMk id="2" creationId="{70B72A73-8040-F7E7-96CA-91AC99009541}"/>
          </ac:spMkLst>
        </pc:spChg>
        <pc:spChg chg="mod ord">
          <ac:chgData name="oluwatosin oluwadare" userId="666f35bd2f0c5b0b" providerId="LiveId" clId="{E8388F10-2843-F843-A76D-FD88AD3107DD}" dt="2023-04-10T22:23:46.340" v="3057" actId="113"/>
          <ac:spMkLst>
            <pc:docMk/>
            <pc:sldMk cId="2967153138" sldId="851"/>
            <ac:spMk id="3" creationId="{BE91CE07-660D-630E-F813-F5BADDE79EBA}"/>
          </ac:spMkLst>
        </pc:spChg>
        <pc:picChg chg="add mod">
          <ac:chgData name="oluwatosin oluwadare" userId="666f35bd2f0c5b0b" providerId="LiveId" clId="{E8388F10-2843-F843-A76D-FD88AD3107DD}" dt="2023-04-10T20:40:15.180" v="2953" actId="14100"/>
          <ac:picMkLst>
            <pc:docMk/>
            <pc:sldMk cId="2967153138" sldId="851"/>
            <ac:picMk id="4" creationId="{4B6942BB-966F-B02D-1152-17C0B8ECA390}"/>
          </ac:picMkLst>
        </pc:picChg>
      </pc:sldChg>
      <pc:sldChg chg="modSp new mod modNotesTx">
        <pc:chgData name="oluwatosin oluwadare" userId="666f35bd2f0c5b0b" providerId="LiveId" clId="{E8388F10-2843-F843-A76D-FD88AD3107DD}" dt="2023-04-10T19:23:25.706" v="2536"/>
        <pc:sldMkLst>
          <pc:docMk/>
          <pc:sldMk cId="1837250130" sldId="852"/>
        </pc:sldMkLst>
        <pc:spChg chg="mod">
          <ac:chgData name="oluwatosin oluwadare" userId="666f35bd2f0c5b0b" providerId="LiveId" clId="{E8388F10-2843-F843-A76D-FD88AD3107DD}" dt="2023-04-10T19:09:51.366" v="1921" actId="27636"/>
          <ac:spMkLst>
            <pc:docMk/>
            <pc:sldMk cId="1837250130" sldId="852"/>
            <ac:spMk id="2" creationId="{4E0CA1C7-A2BF-5AD4-77F5-F6B254342C4A}"/>
          </ac:spMkLst>
        </pc:spChg>
        <pc:spChg chg="mod">
          <ac:chgData name="oluwatosin oluwadare" userId="666f35bd2f0c5b0b" providerId="LiveId" clId="{E8388F10-2843-F843-A76D-FD88AD3107DD}" dt="2023-04-10T19:14:41.870" v="2043" actId="207"/>
          <ac:spMkLst>
            <pc:docMk/>
            <pc:sldMk cId="1837250130" sldId="852"/>
            <ac:spMk id="3" creationId="{EB299540-112A-9854-3A63-C87B6DBE18B4}"/>
          </ac:spMkLst>
        </pc:spChg>
        <pc:spChg chg="mod">
          <ac:chgData name="oluwatosin oluwadare" userId="666f35bd2f0c5b0b" providerId="LiveId" clId="{E8388F10-2843-F843-A76D-FD88AD3107DD}" dt="2023-04-10T19:14:37.854" v="2042" actId="207"/>
          <ac:spMkLst>
            <pc:docMk/>
            <pc:sldMk cId="1837250130" sldId="852"/>
            <ac:spMk id="4" creationId="{ADE9E25A-55AF-CEA4-12B1-043387936217}"/>
          </ac:spMkLst>
        </pc:spChg>
      </pc:sldChg>
      <pc:sldChg chg="addSp modSp new mod ord modNotesTx">
        <pc:chgData name="oluwatosin oluwadare" userId="666f35bd2f0c5b0b" providerId="LiveId" clId="{E8388F10-2843-F843-A76D-FD88AD3107DD}" dt="2023-04-10T19:23:40.916" v="2540"/>
        <pc:sldMkLst>
          <pc:docMk/>
          <pc:sldMk cId="3783178050" sldId="853"/>
        </pc:sldMkLst>
        <pc:spChg chg="mod">
          <ac:chgData name="oluwatosin oluwadare" userId="666f35bd2f0c5b0b" providerId="LiveId" clId="{E8388F10-2843-F843-A76D-FD88AD3107DD}" dt="2023-04-10T19:00:59.686" v="1844" actId="20577"/>
          <ac:spMkLst>
            <pc:docMk/>
            <pc:sldMk cId="3783178050" sldId="853"/>
            <ac:spMk id="2" creationId="{3E444524-8C18-FB72-F160-E236BE0C02A2}"/>
          </ac:spMkLst>
        </pc:spChg>
        <pc:spChg chg="mod">
          <ac:chgData name="oluwatosin oluwadare" userId="666f35bd2f0c5b0b" providerId="LiveId" clId="{E8388F10-2843-F843-A76D-FD88AD3107DD}" dt="2023-04-10T19:09:25.632" v="1897" actId="113"/>
          <ac:spMkLst>
            <pc:docMk/>
            <pc:sldMk cId="3783178050" sldId="853"/>
            <ac:spMk id="3" creationId="{D939224A-CC5E-DE4B-3251-C05D471BBA62}"/>
          </ac:spMkLst>
        </pc:spChg>
        <pc:picChg chg="add mod">
          <ac:chgData name="oluwatosin oluwadare" userId="666f35bd2f0c5b0b" providerId="LiveId" clId="{E8388F10-2843-F843-A76D-FD88AD3107DD}" dt="2023-04-10T19:07:08.761" v="1880" actId="1076"/>
          <ac:picMkLst>
            <pc:docMk/>
            <pc:sldMk cId="3783178050" sldId="853"/>
            <ac:picMk id="4" creationId="{0A3DC0CF-824C-013C-8E6E-066D8FC90E0C}"/>
          </ac:picMkLst>
        </pc:picChg>
        <pc:picChg chg="add mod">
          <ac:chgData name="oluwatosin oluwadare" userId="666f35bd2f0c5b0b" providerId="LiveId" clId="{E8388F10-2843-F843-A76D-FD88AD3107DD}" dt="2023-04-10T19:07:22.911" v="1882" actId="1076"/>
          <ac:picMkLst>
            <pc:docMk/>
            <pc:sldMk cId="3783178050" sldId="853"/>
            <ac:picMk id="5" creationId="{4DBAF1C9-74B5-D1CE-9328-CF9385CA6462}"/>
          </ac:picMkLst>
        </pc:picChg>
      </pc:sldChg>
      <pc:sldChg chg="modSp new mod modNotesTx">
        <pc:chgData name="oluwatosin oluwadare" userId="666f35bd2f0c5b0b" providerId="LiveId" clId="{E8388F10-2843-F843-A76D-FD88AD3107DD}" dt="2023-04-10T19:23:38.038" v="2539"/>
        <pc:sldMkLst>
          <pc:docMk/>
          <pc:sldMk cId="3284138556" sldId="854"/>
        </pc:sldMkLst>
        <pc:spChg chg="mod">
          <ac:chgData name="oluwatosin oluwadare" userId="666f35bd2f0c5b0b" providerId="LiveId" clId="{E8388F10-2843-F843-A76D-FD88AD3107DD}" dt="2023-04-10T19:01:19.703" v="1847"/>
          <ac:spMkLst>
            <pc:docMk/>
            <pc:sldMk cId="3284138556" sldId="854"/>
            <ac:spMk id="2" creationId="{FCB2683D-1557-FEE0-927D-ADF70E723F58}"/>
          </ac:spMkLst>
        </pc:spChg>
        <pc:spChg chg="mod">
          <ac:chgData name="oluwatosin oluwadare" userId="666f35bd2f0c5b0b" providerId="LiveId" clId="{E8388F10-2843-F843-A76D-FD88AD3107DD}" dt="2023-04-10T19:15:32.110" v="2050" actId="2711"/>
          <ac:spMkLst>
            <pc:docMk/>
            <pc:sldMk cId="3284138556" sldId="854"/>
            <ac:spMk id="3" creationId="{9B20E29C-CD80-E814-B7EA-800240A5DBC6}"/>
          </ac:spMkLst>
        </pc:spChg>
      </pc:sldChg>
      <pc:sldChg chg="new del">
        <pc:chgData name="oluwatosin oluwadare" userId="666f35bd2f0c5b0b" providerId="LiveId" clId="{E8388F10-2843-F843-A76D-FD88AD3107DD}" dt="2023-04-10T19:16:44.656" v="2052" actId="2696"/>
        <pc:sldMkLst>
          <pc:docMk/>
          <pc:sldMk cId="70265031" sldId="855"/>
        </pc:sldMkLst>
      </pc:sldChg>
      <pc:sldChg chg="modSp new mod modNotesTx">
        <pc:chgData name="oluwatosin oluwadare" userId="666f35bd2f0c5b0b" providerId="LiveId" clId="{E8388F10-2843-F843-A76D-FD88AD3107DD}" dt="2023-04-10T19:23:23.050" v="2535"/>
        <pc:sldMkLst>
          <pc:docMk/>
          <pc:sldMk cId="706993743" sldId="855"/>
        </pc:sldMkLst>
        <pc:spChg chg="mod">
          <ac:chgData name="oluwatosin oluwadare" userId="666f35bd2f0c5b0b" providerId="LiveId" clId="{E8388F10-2843-F843-A76D-FD88AD3107DD}" dt="2023-04-10T19:22:51.314" v="2532" actId="113"/>
          <ac:spMkLst>
            <pc:docMk/>
            <pc:sldMk cId="706993743" sldId="855"/>
            <ac:spMk id="2" creationId="{C3D53B1F-80E0-5C34-A5FA-045D39A07D35}"/>
          </ac:spMkLst>
        </pc:spChg>
        <pc:spChg chg="mod">
          <ac:chgData name="oluwatosin oluwadare" userId="666f35bd2f0c5b0b" providerId="LiveId" clId="{E8388F10-2843-F843-A76D-FD88AD3107DD}" dt="2023-04-10T19:22:31.073" v="2531" actId="20577"/>
          <ac:spMkLst>
            <pc:docMk/>
            <pc:sldMk cId="706993743" sldId="855"/>
            <ac:spMk id="3" creationId="{2F114D8E-378D-24F8-F0EF-E949A0EA5108}"/>
          </ac:spMkLst>
        </pc:spChg>
      </pc:sldChg>
      <pc:sldChg chg="new del">
        <pc:chgData name="oluwatosin oluwadare" userId="666f35bd2f0c5b0b" providerId="LiveId" clId="{E8388F10-2843-F843-A76D-FD88AD3107DD}" dt="2023-04-10T19:08:39.043" v="1891" actId="2696"/>
        <pc:sldMkLst>
          <pc:docMk/>
          <pc:sldMk cId="1067648436" sldId="855"/>
        </pc:sldMkLst>
      </pc:sldChg>
      <pc:sldChg chg="add">
        <pc:chgData name="oluwatosin oluwadare" userId="666f35bd2f0c5b0b" providerId="LiveId" clId="{E8388F10-2843-F843-A76D-FD88AD3107DD}" dt="2023-04-10T19:38:03.233" v="2664"/>
        <pc:sldMkLst>
          <pc:docMk/>
          <pc:sldMk cId="2093641649" sldId="856"/>
        </pc:sldMkLst>
      </pc:sldChg>
      <pc:sldChg chg="modSp new del mod">
        <pc:chgData name="oluwatosin oluwadare" userId="666f35bd2f0c5b0b" providerId="LiveId" clId="{E8388F10-2843-F843-A76D-FD88AD3107DD}" dt="2023-04-10T19:08:42.872" v="1892" actId="2696"/>
        <pc:sldMkLst>
          <pc:docMk/>
          <pc:sldMk cId="2757989560" sldId="856"/>
        </pc:sldMkLst>
        <pc:spChg chg="mod">
          <ac:chgData name="oluwatosin oluwadare" userId="666f35bd2f0c5b0b" providerId="LiveId" clId="{E8388F10-2843-F843-A76D-FD88AD3107DD}" dt="2023-04-10T19:08:28.907" v="1890"/>
          <ac:spMkLst>
            <pc:docMk/>
            <pc:sldMk cId="2757989560" sldId="856"/>
            <ac:spMk id="2" creationId="{6CDAEB42-B910-4D86-315E-4AA032574269}"/>
          </ac:spMkLst>
        </pc:spChg>
      </pc:sldChg>
      <pc:sldChg chg="modSp new del mod modNotesTx">
        <pc:chgData name="oluwatosin oluwadare" userId="666f35bd2f0c5b0b" providerId="LiveId" clId="{E8388F10-2843-F843-A76D-FD88AD3107DD}" dt="2023-04-10T19:38:01.283" v="2663" actId="2696"/>
        <pc:sldMkLst>
          <pc:docMk/>
          <pc:sldMk cId="3078577363" sldId="856"/>
        </pc:sldMkLst>
        <pc:spChg chg="mod">
          <ac:chgData name="oluwatosin oluwadare" userId="666f35bd2f0c5b0b" providerId="LiveId" clId="{E8388F10-2843-F843-A76D-FD88AD3107DD}" dt="2023-04-10T19:29:51.663" v="2599" actId="113"/>
          <ac:spMkLst>
            <pc:docMk/>
            <pc:sldMk cId="3078577363" sldId="856"/>
            <ac:spMk id="2" creationId="{44397163-9FDF-7EBB-322E-122A49049DCE}"/>
          </ac:spMkLst>
        </pc:spChg>
        <pc:spChg chg="mod">
          <ac:chgData name="oluwatosin oluwadare" userId="666f35bd2f0c5b0b" providerId="LiveId" clId="{E8388F10-2843-F843-A76D-FD88AD3107DD}" dt="2023-04-10T19:31:10.819" v="2610" actId="123"/>
          <ac:spMkLst>
            <pc:docMk/>
            <pc:sldMk cId="3078577363" sldId="856"/>
            <ac:spMk id="3" creationId="{8807A433-7047-954B-732E-0E67AC9A3745}"/>
          </ac:spMkLst>
        </pc:spChg>
      </pc:sldChg>
      <pc:sldChg chg="delSp modSp new mod">
        <pc:chgData name="oluwatosin oluwadare" userId="666f35bd2f0c5b0b" providerId="LiveId" clId="{E8388F10-2843-F843-A76D-FD88AD3107DD}" dt="2023-04-10T20:37:58.927" v="2881" actId="114"/>
        <pc:sldMkLst>
          <pc:docMk/>
          <pc:sldMk cId="744894720" sldId="857"/>
        </pc:sldMkLst>
        <pc:spChg chg="mod">
          <ac:chgData name="oluwatosin oluwadare" userId="666f35bd2f0c5b0b" providerId="LiveId" clId="{E8388F10-2843-F843-A76D-FD88AD3107DD}" dt="2023-04-10T19:48:29.672" v="2763" actId="20577"/>
          <ac:spMkLst>
            <pc:docMk/>
            <pc:sldMk cId="744894720" sldId="857"/>
            <ac:spMk id="2" creationId="{D75513E2-722D-3247-A4D8-56E797C9A5E5}"/>
          </ac:spMkLst>
        </pc:spChg>
        <pc:spChg chg="mod">
          <ac:chgData name="oluwatosin oluwadare" userId="666f35bd2f0c5b0b" providerId="LiveId" clId="{E8388F10-2843-F843-A76D-FD88AD3107DD}" dt="2023-04-10T20:37:58.927" v="2881" actId="114"/>
          <ac:spMkLst>
            <pc:docMk/>
            <pc:sldMk cId="744894720" sldId="857"/>
            <ac:spMk id="3" creationId="{56E53C20-8126-85EA-CD32-0DA0D80EA9BE}"/>
          </ac:spMkLst>
        </pc:spChg>
        <pc:spChg chg="del">
          <ac:chgData name="oluwatosin oluwadare" userId="666f35bd2f0c5b0b" providerId="LiveId" clId="{E8388F10-2843-F843-A76D-FD88AD3107DD}" dt="2023-04-10T19:46:05.049" v="2670" actId="478"/>
          <ac:spMkLst>
            <pc:docMk/>
            <pc:sldMk cId="744894720" sldId="857"/>
            <ac:spMk id="4" creationId="{46ED7A0C-C04C-B94C-8AD4-4129429B6E08}"/>
          </ac:spMkLst>
        </pc:spChg>
      </pc:sldChg>
      <pc:sldChg chg="addSp modSp new mod modNotesTx">
        <pc:chgData name="oluwatosin oluwadare" userId="666f35bd2f0c5b0b" providerId="LiveId" clId="{E8388F10-2843-F843-A76D-FD88AD3107DD}" dt="2023-04-10T22:27:26.995" v="3244" actId="113"/>
        <pc:sldMkLst>
          <pc:docMk/>
          <pc:sldMk cId="2003300434" sldId="858"/>
        </pc:sldMkLst>
        <pc:spChg chg="mod">
          <ac:chgData name="oluwatosin oluwadare" userId="666f35bd2f0c5b0b" providerId="LiveId" clId="{E8388F10-2843-F843-A76D-FD88AD3107DD}" dt="2023-04-10T22:27:26.995" v="3244" actId="113"/>
          <ac:spMkLst>
            <pc:docMk/>
            <pc:sldMk cId="2003300434" sldId="858"/>
            <ac:spMk id="2" creationId="{0B2A6430-3AF6-9EBE-599D-678745926643}"/>
          </ac:spMkLst>
        </pc:spChg>
        <pc:spChg chg="mod">
          <ac:chgData name="oluwatosin oluwadare" userId="666f35bd2f0c5b0b" providerId="LiveId" clId="{E8388F10-2843-F843-A76D-FD88AD3107DD}" dt="2023-04-10T22:27:24.042" v="3243" actId="113"/>
          <ac:spMkLst>
            <pc:docMk/>
            <pc:sldMk cId="2003300434" sldId="858"/>
            <ac:spMk id="3" creationId="{FC153554-9923-C8BE-9C58-EDF872AA5B2B}"/>
          </ac:spMkLst>
        </pc:spChg>
        <pc:spChg chg="add mod">
          <ac:chgData name="oluwatosin oluwadare" userId="666f35bd2f0c5b0b" providerId="LiveId" clId="{E8388F10-2843-F843-A76D-FD88AD3107DD}" dt="2023-04-10T22:25:45.892" v="3124" actId="113"/>
          <ac:spMkLst>
            <pc:docMk/>
            <pc:sldMk cId="2003300434" sldId="858"/>
            <ac:spMk id="4" creationId="{5857746B-0A4D-D5E5-A42D-EA57C078D07E}"/>
          </ac:spMkLst>
        </pc:spChg>
      </pc:sldChg>
      <pc:sldChg chg="modSp new mod">
        <pc:chgData name="oluwatosin oluwadare" userId="666f35bd2f0c5b0b" providerId="LiveId" clId="{E8388F10-2843-F843-A76D-FD88AD3107DD}" dt="2023-04-10T22:30:27.129" v="3394" actId="122"/>
        <pc:sldMkLst>
          <pc:docMk/>
          <pc:sldMk cId="1671791442" sldId="859"/>
        </pc:sldMkLst>
        <pc:spChg chg="mod">
          <ac:chgData name="oluwatosin oluwadare" userId="666f35bd2f0c5b0b" providerId="LiveId" clId="{E8388F10-2843-F843-A76D-FD88AD3107DD}" dt="2023-04-10T22:30:27.129" v="3394" actId="122"/>
          <ac:spMkLst>
            <pc:docMk/>
            <pc:sldMk cId="1671791442" sldId="859"/>
            <ac:spMk id="2" creationId="{22353C61-AF98-C6BA-48EE-6BE21A9F4540}"/>
          </ac:spMkLst>
        </pc:spChg>
        <pc:spChg chg="mod">
          <ac:chgData name="oluwatosin oluwadare" userId="666f35bd2f0c5b0b" providerId="LiveId" clId="{E8388F10-2843-F843-A76D-FD88AD3107DD}" dt="2023-04-10T22:28:57.401" v="3345" actId="20577"/>
          <ac:spMkLst>
            <pc:docMk/>
            <pc:sldMk cId="1671791442" sldId="859"/>
            <ac:spMk id="3" creationId="{51F1A760-CC71-E29D-D98D-28B71559DB86}"/>
          </ac:spMkLst>
        </pc:spChg>
      </pc:sldChg>
      <pc:sldChg chg="modSp new mod">
        <pc:chgData name="oluwatosin oluwadare" userId="666f35bd2f0c5b0b" providerId="LiveId" clId="{E8388F10-2843-F843-A76D-FD88AD3107DD}" dt="2023-04-10T22:47:08.120" v="3847" actId="114"/>
        <pc:sldMkLst>
          <pc:docMk/>
          <pc:sldMk cId="1686910051" sldId="860"/>
        </pc:sldMkLst>
        <pc:spChg chg="mod">
          <ac:chgData name="oluwatosin oluwadare" userId="666f35bd2f0c5b0b" providerId="LiveId" clId="{E8388F10-2843-F843-A76D-FD88AD3107DD}" dt="2023-04-10T22:41:54.547" v="3618" actId="113"/>
          <ac:spMkLst>
            <pc:docMk/>
            <pc:sldMk cId="1686910051" sldId="860"/>
            <ac:spMk id="2" creationId="{8E15992B-D4A2-200A-8BB9-6D47D0625745}"/>
          </ac:spMkLst>
        </pc:spChg>
        <pc:spChg chg="mod">
          <ac:chgData name="oluwatosin oluwadare" userId="666f35bd2f0c5b0b" providerId="LiveId" clId="{E8388F10-2843-F843-A76D-FD88AD3107DD}" dt="2023-04-10T22:47:08.120" v="3847" actId="114"/>
          <ac:spMkLst>
            <pc:docMk/>
            <pc:sldMk cId="1686910051" sldId="860"/>
            <ac:spMk id="3" creationId="{DD046D28-3F79-7407-AD6A-3D423890D978}"/>
          </ac:spMkLst>
        </pc:spChg>
      </pc:sldChg>
      <pc:sldChg chg="modSp new mod">
        <pc:chgData name="oluwatosin oluwadare" userId="666f35bd2f0c5b0b" providerId="LiveId" clId="{E8388F10-2843-F843-A76D-FD88AD3107DD}" dt="2023-04-10T22:59:24.904" v="3999" actId="20577"/>
        <pc:sldMkLst>
          <pc:docMk/>
          <pc:sldMk cId="1970293264" sldId="861"/>
        </pc:sldMkLst>
        <pc:spChg chg="mod">
          <ac:chgData name="oluwatosin oluwadare" userId="666f35bd2f0c5b0b" providerId="LiveId" clId="{E8388F10-2843-F843-A76D-FD88AD3107DD}" dt="2023-04-10T22:59:24.904" v="3999" actId="20577"/>
          <ac:spMkLst>
            <pc:docMk/>
            <pc:sldMk cId="1970293264" sldId="861"/>
            <ac:spMk id="2" creationId="{48265EAC-46BA-968A-2055-9EFBE032E3C8}"/>
          </ac:spMkLst>
        </pc:spChg>
        <pc:spChg chg="mod">
          <ac:chgData name="oluwatosin oluwadare" userId="666f35bd2f0c5b0b" providerId="LiveId" clId="{E8388F10-2843-F843-A76D-FD88AD3107DD}" dt="2023-04-10T22:59:18.092" v="3996" actId="20577"/>
          <ac:spMkLst>
            <pc:docMk/>
            <pc:sldMk cId="1970293264" sldId="861"/>
            <ac:spMk id="3" creationId="{68F3F39B-4AFD-DA1A-E2C6-9EC0F89170FA}"/>
          </ac:spMkLst>
        </pc:spChg>
      </pc:sldChg>
      <pc:sldChg chg="modSp new mod">
        <pc:chgData name="oluwatosin oluwadare" userId="666f35bd2f0c5b0b" providerId="LiveId" clId="{E8388F10-2843-F843-A76D-FD88AD3107DD}" dt="2023-04-11T01:12:51.117" v="4572" actId="20577"/>
        <pc:sldMkLst>
          <pc:docMk/>
          <pc:sldMk cId="92369275" sldId="862"/>
        </pc:sldMkLst>
        <pc:spChg chg="mod">
          <ac:chgData name="oluwatosin oluwadare" userId="666f35bd2f0c5b0b" providerId="LiveId" clId="{E8388F10-2843-F843-A76D-FD88AD3107DD}" dt="2023-04-10T22:59:42.912" v="4027" actId="20577"/>
          <ac:spMkLst>
            <pc:docMk/>
            <pc:sldMk cId="92369275" sldId="862"/>
            <ac:spMk id="2" creationId="{DF8087CA-B51B-61D2-996C-BF764121AFD6}"/>
          </ac:spMkLst>
        </pc:spChg>
        <pc:spChg chg="mod">
          <ac:chgData name="oluwatosin oluwadare" userId="666f35bd2f0c5b0b" providerId="LiveId" clId="{E8388F10-2843-F843-A76D-FD88AD3107DD}" dt="2023-04-11T01:12:51.117" v="4572" actId="20577"/>
          <ac:spMkLst>
            <pc:docMk/>
            <pc:sldMk cId="92369275" sldId="862"/>
            <ac:spMk id="3" creationId="{55B3C493-E761-FFA4-5A06-A7E3C374AF02}"/>
          </ac:spMkLst>
        </pc:spChg>
      </pc:sldChg>
      <pc:sldChg chg="modSp add mod modNotesTx">
        <pc:chgData name="oluwatosin oluwadare" userId="666f35bd2f0c5b0b" providerId="LiveId" clId="{E8388F10-2843-F843-A76D-FD88AD3107DD}" dt="2023-04-11T00:47:52.788" v="4298" actId="20577"/>
        <pc:sldMkLst>
          <pc:docMk/>
          <pc:sldMk cId="3408614400" sldId="863"/>
        </pc:sldMkLst>
        <pc:spChg chg="mod">
          <ac:chgData name="oluwatosin oluwadare" userId="666f35bd2f0c5b0b" providerId="LiveId" clId="{E8388F10-2843-F843-A76D-FD88AD3107DD}" dt="2023-04-11T00:42:01.877" v="4163" actId="20577"/>
          <ac:spMkLst>
            <pc:docMk/>
            <pc:sldMk cId="3408614400" sldId="863"/>
            <ac:spMk id="2" creationId="{70B72A73-8040-F7E7-96CA-91AC99009541}"/>
          </ac:spMkLst>
        </pc:spChg>
        <pc:spChg chg="mod">
          <ac:chgData name="oluwatosin oluwadare" userId="666f35bd2f0c5b0b" providerId="LiveId" clId="{E8388F10-2843-F843-A76D-FD88AD3107DD}" dt="2023-04-11T00:47:52.788" v="4298" actId="20577"/>
          <ac:spMkLst>
            <pc:docMk/>
            <pc:sldMk cId="3408614400" sldId="863"/>
            <ac:spMk id="3" creationId="{BE91CE07-660D-630E-F813-F5BADDE79EBA}"/>
          </ac:spMkLst>
        </pc:spChg>
      </pc:sldChg>
      <pc:sldChg chg="addSp delSp modSp add mod modAnim modNotesTx">
        <pc:chgData name="oluwatosin oluwadare" userId="666f35bd2f0c5b0b" providerId="LiveId" clId="{E8388F10-2843-F843-A76D-FD88AD3107DD}" dt="2023-04-11T01:11:45.278" v="4537" actId="1076"/>
        <pc:sldMkLst>
          <pc:docMk/>
          <pc:sldMk cId="252600426" sldId="864"/>
        </pc:sldMkLst>
        <pc:spChg chg="mod">
          <ac:chgData name="oluwatosin oluwadare" userId="666f35bd2f0c5b0b" providerId="LiveId" clId="{E8388F10-2843-F843-A76D-FD88AD3107DD}" dt="2023-04-11T01:10:40.683" v="4514" actId="27636"/>
          <ac:spMkLst>
            <pc:docMk/>
            <pc:sldMk cId="252600426" sldId="864"/>
            <ac:spMk id="2" creationId="{0B2A6430-3AF6-9EBE-599D-678745926643}"/>
          </ac:spMkLst>
        </pc:spChg>
        <pc:spChg chg="mod">
          <ac:chgData name="oluwatosin oluwadare" userId="666f35bd2f0c5b0b" providerId="LiveId" clId="{E8388F10-2843-F843-A76D-FD88AD3107DD}" dt="2023-04-11T01:11:21.827" v="4534" actId="27636"/>
          <ac:spMkLst>
            <pc:docMk/>
            <pc:sldMk cId="252600426" sldId="864"/>
            <ac:spMk id="3" creationId="{FC153554-9923-C8BE-9C58-EDF872AA5B2B}"/>
          </ac:spMkLst>
        </pc:spChg>
        <pc:spChg chg="del mod">
          <ac:chgData name="oluwatosin oluwadare" userId="666f35bd2f0c5b0b" providerId="LiveId" clId="{E8388F10-2843-F843-A76D-FD88AD3107DD}" dt="2023-04-11T01:04:15.936" v="4403" actId="21"/>
          <ac:spMkLst>
            <pc:docMk/>
            <pc:sldMk cId="252600426" sldId="864"/>
            <ac:spMk id="4" creationId="{5857746B-0A4D-D5E5-A42D-EA57C078D07E}"/>
          </ac:spMkLst>
        </pc:spChg>
        <pc:spChg chg="add mod">
          <ac:chgData name="oluwatosin oluwadare" userId="666f35bd2f0c5b0b" providerId="LiveId" clId="{E8388F10-2843-F843-A76D-FD88AD3107DD}" dt="2023-04-11T01:07:26.032" v="4461" actId="207"/>
          <ac:spMkLst>
            <pc:docMk/>
            <pc:sldMk cId="252600426" sldId="864"/>
            <ac:spMk id="6" creationId="{C8542D0F-9178-30ED-6672-76B76C843C10}"/>
          </ac:spMkLst>
        </pc:spChg>
        <pc:spChg chg="add mod">
          <ac:chgData name="oluwatosin oluwadare" userId="666f35bd2f0c5b0b" providerId="LiveId" clId="{E8388F10-2843-F843-A76D-FD88AD3107DD}" dt="2023-04-11T01:07:35.772" v="4464" actId="20577"/>
          <ac:spMkLst>
            <pc:docMk/>
            <pc:sldMk cId="252600426" sldId="864"/>
            <ac:spMk id="7" creationId="{AE276A5E-3267-0324-188C-EED089052889}"/>
          </ac:spMkLst>
        </pc:spChg>
        <pc:spChg chg="add mod">
          <ac:chgData name="oluwatosin oluwadare" userId="666f35bd2f0c5b0b" providerId="LiveId" clId="{E8388F10-2843-F843-A76D-FD88AD3107DD}" dt="2023-04-11T01:11:45.278" v="4537" actId="1076"/>
          <ac:spMkLst>
            <pc:docMk/>
            <pc:sldMk cId="252600426" sldId="864"/>
            <ac:spMk id="12" creationId="{DB0EA48D-0AA5-A7BC-7054-7A09B080C53E}"/>
          </ac:spMkLst>
        </pc:spChg>
        <pc:picChg chg="add mod">
          <ac:chgData name="oluwatosin oluwadare" userId="666f35bd2f0c5b0b" providerId="LiveId" clId="{E8388F10-2843-F843-A76D-FD88AD3107DD}" dt="2023-04-11T01:10:13.146" v="4506" actId="1076"/>
          <ac:picMkLst>
            <pc:docMk/>
            <pc:sldMk cId="252600426" sldId="864"/>
            <ac:picMk id="5" creationId="{F0565929-9254-143E-0068-724C70D8D7EC}"/>
          </ac:picMkLst>
        </pc:picChg>
        <pc:cxnChg chg="add del mod">
          <ac:chgData name="oluwatosin oluwadare" userId="666f35bd2f0c5b0b" providerId="LiveId" clId="{E8388F10-2843-F843-A76D-FD88AD3107DD}" dt="2023-04-11T01:09:06.493" v="4496" actId="478"/>
          <ac:cxnSpMkLst>
            <pc:docMk/>
            <pc:sldMk cId="252600426" sldId="864"/>
            <ac:cxnSpMk id="9" creationId="{095C6F99-718E-7F5F-BB93-35C12384CB12}"/>
          </ac:cxnSpMkLst>
        </pc:cxnChg>
        <pc:cxnChg chg="add del mod">
          <ac:chgData name="oluwatosin oluwadare" userId="666f35bd2f0c5b0b" providerId="LiveId" clId="{E8388F10-2843-F843-A76D-FD88AD3107DD}" dt="2023-04-11T01:09:08.238" v="4497" actId="478"/>
          <ac:cxnSpMkLst>
            <pc:docMk/>
            <pc:sldMk cId="252600426" sldId="864"/>
            <ac:cxnSpMk id="10" creationId="{0B09BA07-4549-93A2-0C0E-DD29561D583A}"/>
          </ac:cxnSpMkLst>
        </pc:cxnChg>
      </pc:sldChg>
      <pc:sldChg chg="modSp add mod">
        <pc:chgData name="oluwatosin oluwadare" userId="666f35bd2f0c5b0b" providerId="LiveId" clId="{E8388F10-2843-F843-A76D-FD88AD3107DD}" dt="2023-04-11T01:15:44.531" v="4637" actId="20577"/>
        <pc:sldMkLst>
          <pc:docMk/>
          <pc:sldMk cId="923936211" sldId="865"/>
        </pc:sldMkLst>
        <pc:spChg chg="mod">
          <ac:chgData name="oluwatosin oluwadare" userId="666f35bd2f0c5b0b" providerId="LiveId" clId="{E8388F10-2843-F843-A76D-FD88AD3107DD}" dt="2023-04-11T01:15:44.531" v="4637" actId="20577"/>
          <ac:spMkLst>
            <pc:docMk/>
            <pc:sldMk cId="923936211" sldId="865"/>
            <ac:spMk id="2" creationId="{22353C61-AF98-C6BA-48EE-6BE21A9F4540}"/>
          </ac:spMkLst>
        </pc:spChg>
        <pc:spChg chg="mod">
          <ac:chgData name="oluwatosin oluwadare" userId="666f35bd2f0c5b0b" providerId="LiveId" clId="{E8388F10-2843-F843-A76D-FD88AD3107DD}" dt="2023-04-11T01:15:30.728" v="4635" actId="20577"/>
          <ac:spMkLst>
            <pc:docMk/>
            <pc:sldMk cId="923936211" sldId="865"/>
            <ac:spMk id="3" creationId="{51F1A760-CC71-E29D-D98D-28B71559DB86}"/>
          </ac:spMkLst>
        </pc:spChg>
      </pc:sldChg>
      <pc:sldChg chg="addSp modSp new mod">
        <pc:chgData name="oluwatosin oluwadare" userId="666f35bd2f0c5b0b" providerId="LiveId" clId="{E8388F10-2843-F843-A76D-FD88AD3107DD}" dt="2023-04-11T01:15:12.161" v="4631" actId="20577"/>
        <pc:sldMkLst>
          <pc:docMk/>
          <pc:sldMk cId="1847450221" sldId="866"/>
        </pc:sldMkLst>
        <pc:spChg chg="mod">
          <ac:chgData name="oluwatosin oluwadare" userId="666f35bd2f0c5b0b" providerId="LiveId" clId="{E8388F10-2843-F843-A76D-FD88AD3107DD}" dt="2023-04-11T01:09:22.935" v="4499"/>
          <ac:spMkLst>
            <pc:docMk/>
            <pc:sldMk cId="1847450221" sldId="866"/>
            <ac:spMk id="2" creationId="{80FDF21D-8964-36D0-1780-87F1AB975FF3}"/>
          </ac:spMkLst>
        </pc:spChg>
        <pc:spChg chg="mod">
          <ac:chgData name="oluwatosin oluwadare" userId="666f35bd2f0c5b0b" providerId="LiveId" clId="{E8388F10-2843-F843-A76D-FD88AD3107DD}" dt="2023-04-11T01:15:12.161" v="4631" actId="20577"/>
          <ac:spMkLst>
            <pc:docMk/>
            <pc:sldMk cId="1847450221" sldId="866"/>
            <ac:spMk id="3" creationId="{6FF4929C-FCD9-6535-D7C9-3AE65FF94620}"/>
          </ac:spMkLst>
        </pc:spChg>
        <pc:spChg chg="add mod">
          <ac:chgData name="oluwatosin oluwadare" userId="666f35bd2f0c5b0b" providerId="LiveId" clId="{E8388F10-2843-F843-A76D-FD88AD3107DD}" dt="2023-04-11T01:13:59.531" v="4586" actId="255"/>
          <ac:spMkLst>
            <pc:docMk/>
            <pc:sldMk cId="1847450221" sldId="866"/>
            <ac:spMk id="4" creationId="{83DF42A7-2513-492A-E824-75555C861DFC}"/>
          </ac:spMkLst>
        </pc:spChg>
      </pc:sldChg>
    </pc:docChg>
  </pc:docChgLst>
  <pc:docChgLst>
    <pc:chgData name="oluwatosin oluwadare" userId="666f35bd2f0c5b0b" providerId="LiveId" clId="{6BB9DD4A-57F6-5B4E-9F7B-66EFE9F010D0}"/>
    <pc:docChg chg="modSld">
      <pc:chgData name="oluwatosin oluwadare" userId="666f35bd2f0c5b0b" providerId="LiveId" clId="{6BB9DD4A-57F6-5B4E-9F7B-66EFE9F010D0}" dt="2024-04-18T22:37:58.119" v="68" actId="20577"/>
      <pc:docMkLst>
        <pc:docMk/>
      </pc:docMkLst>
      <pc:sldChg chg="modSp">
        <pc:chgData name="oluwatosin oluwadare" userId="666f35bd2f0c5b0b" providerId="LiveId" clId="{6BB9DD4A-57F6-5B4E-9F7B-66EFE9F010D0}" dt="2024-04-12T14:31:39.676" v="3" actId="20577"/>
        <pc:sldMkLst>
          <pc:docMk/>
          <pc:sldMk cId="0" sldId="256"/>
        </pc:sldMkLst>
        <pc:graphicFrameChg chg="mod">
          <ac:chgData name="oluwatosin oluwadare" userId="666f35bd2f0c5b0b" providerId="LiveId" clId="{6BB9DD4A-57F6-5B4E-9F7B-66EFE9F010D0}" dt="2024-04-12T14:31:39.676" v="3" actId="20577"/>
          <ac:graphicFrameMkLst>
            <pc:docMk/>
            <pc:sldMk cId="0" sldId="256"/>
            <ac:graphicFrameMk id="15" creationId="{A964D970-0D16-4CAD-9534-00746358BBF2}"/>
          </ac:graphicFrameMkLst>
        </pc:graphicFrameChg>
      </pc:sldChg>
      <pc:sldChg chg="modSp mod">
        <pc:chgData name="oluwatosin oluwadare" userId="666f35bd2f0c5b0b" providerId="LiveId" clId="{6BB9DD4A-57F6-5B4E-9F7B-66EFE9F010D0}" dt="2024-04-18T20:56:56.745" v="67" actId="20577"/>
        <pc:sldMkLst>
          <pc:docMk/>
          <pc:sldMk cId="3611890314" sldId="825"/>
        </pc:sldMkLst>
        <pc:spChg chg="mod">
          <ac:chgData name="oluwatosin oluwadare" userId="666f35bd2f0c5b0b" providerId="LiveId" clId="{6BB9DD4A-57F6-5B4E-9F7B-66EFE9F010D0}" dt="2024-04-18T20:56:56.745" v="67" actId="20577"/>
          <ac:spMkLst>
            <pc:docMk/>
            <pc:sldMk cId="3611890314" sldId="825"/>
            <ac:spMk id="3" creationId="{AED0C5CF-7C75-FCD1-CAB8-032C229A4650}"/>
          </ac:spMkLst>
        </pc:spChg>
      </pc:sldChg>
      <pc:sldChg chg="modSp mod">
        <pc:chgData name="oluwatosin oluwadare" userId="666f35bd2f0c5b0b" providerId="LiveId" clId="{6BB9DD4A-57F6-5B4E-9F7B-66EFE9F010D0}" dt="2024-04-18T22:37:58.119" v="68" actId="20577"/>
        <pc:sldMkLst>
          <pc:docMk/>
          <pc:sldMk cId="2093641649" sldId="856"/>
        </pc:sldMkLst>
        <pc:spChg chg="mod">
          <ac:chgData name="oluwatosin oluwadare" userId="666f35bd2f0c5b0b" providerId="LiveId" clId="{6BB9DD4A-57F6-5B4E-9F7B-66EFE9F010D0}" dt="2024-04-18T22:37:58.119" v="68" actId="20577"/>
          <ac:spMkLst>
            <pc:docMk/>
            <pc:sldMk cId="2093641649" sldId="856"/>
            <ac:spMk id="2" creationId="{44397163-9FDF-7EBB-322E-122A49049DC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9DEBCA-62AC-4488-9360-ABD8E2B87D3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A471C62-9000-4832-B753-D15EA8E5F191}">
      <dgm:prSet custT="1"/>
      <dgm:spPr/>
      <dgm:t>
        <a:bodyPr/>
        <a:lstStyle/>
        <a:p>
          <a:pPr>
            <a:lnSpc>
              <a:spcPct val="100000"/>
            </a:lnSpc>
            <a:defRPr cap="all"/>
          </a:pPr>
          <a:r>
            <a:rPr lang="en-US" sz="1800" spc="0" dirty="0">
              <a:latin typeface="Arial" panose="020B0604020202020204" pitchFamily="34" charset="0"/>
              <a:cs typeface="Arial" panose="020B0604020202020204" pitchFamily="34" charset="0"/>
            </a:rPr>
            <a:t>© Oluwatosin Oluwadare, Ph.D. </a:t>
          </a:r>
          <a:r>
            <a:rPr lang="en-US" sz="1800" spc="0">
              <a:latin typeface="Arial" panose="020B0604020202020204" pitchFamily="34" charset="0"/>
              <a:cs typeface="Arial" panose="020B0604020202020204" pitchFamily="34" charset="0"/>
            </a:rPr>
            <a:t>2024</a:t>
          </a:r>
          <a:endParaRPr lang="en-US" sz="1800" spc="0" dirty="0">
            <a:latin typeface="Arial" panose="020B0604020202020204" pitchFamily="34" charset="0"/>
            <a:cs typeface="Arial" panose="020B0604020202020204" pitchFamily="34" charset="0"/>
          </a:endParaRPr>
        </a:p>
      </dgm:t>
    </dgm:pt>
    <dgm:pt modelId="{BB0BEDCC-DC52-4E8C-9913-F76C7DB8BC3F}" type="parTrans" cxnId="{F1E21286-FF3E-44DD-96CF-5FC3690B1DE8}">
      <dgm:prSet/>
      <dgm:spPr/>
      <dgm:t>
        <a:bodyPr/>
        <a:lstStyle/>
        <a:p>
          <a:endParaRPr lang="en-US"/>
        </a:p>
      </dgm:t>
    </dgm:pt>
    <dgm:pt modelId="{CA6CE3DB-CA7C-4650-8720-C031EBE21BB6}" type="sibTrans" cxnId="{F1E21286-FF3E-44DD-96CF-5FC3690B1DE8}">
      <dgm:prSet/>
      <dgm:spPr/>
      <dgm:t>
        <a:bodyPr/>
        <a:lstStyle/>
        <a:p>
          <a:endParaRPr lang="en-US"/>
        </a:p>
      </dgm:t>
    </dgm:pt>
    <dgm:pt modelId="{CC96D999-4E58-4309-9DFB-A22AC6AA7CAB}">
      <dgm:prSet custT="1"/>
      <dgm:spPr/>
      <dgm:t>
        <a:bodyPr/>
        <a:lstStyle/>
        <a:p>
          <a:pPr>
            <a:lnSpc>
              <a:spcPct val="100000"/>
            </a:lnSpc>
            <a:defRPr cap="all"/>
          </a:pPr>
          <a:r>
            <a:rPr lang="en-US" sz="1800" spc="-150" dirty="0">
              <a:latin typeface="Arial" panose="020B0604020202020204" pitchFamily="34" charset="0"/>
              <a:cs typeface="Arial" panose="020B0604020202020204" pitchFamily="34" charset="0"/>
            </a:rPr>
            <a:t>Department of Computer Science , University of Colorado, Colorado springs.</a:t>
          </a:r>
        </a:p>
      </dgm:t>
    </dgm:pt>
    <dgm:pt modelId="{3358317E-4559-4A43-80EF-DAF852135316}" type="parTrans" cxnId="{644D7411-D607-44A8-9A4D-6CE8CF592F35}">
      <dgm:prSet/>
      <dgm:spPr/>
      <dgm:t>
        <a:bodyPr/>
        <a:lstStyle/>
        <a:p>
          <a:endParaRPr lang="en-US"/>
        </a:p>
      </dgm:t>
    </dgm:pt>
    <dgm:pt modelId="{41846E14-A591-4CB9-933B-CEC9E5718E39}" type="sibTrans" cxnId="{644D7411-D607-44A8-9A4D-6CE8CF592F35}">
      <dgm:prSet/>
      <dgm:spPr/>
      <dgm:t>
        <a:bodyPr/>
        <a:lstStyle/>
        <a:p>
          <a:endParaRPr lang="en-US"/>
        </a:p>
      </dgm:t>
    </dgm:pt>
    <dgm:pt modelId="{BB9D3025-E866-451C-942F-9C0BED3917E6}">
      <dgm:prSet custT="1"/>
      <dgm:spPr/>
      <dgm:t>
        <a:bodyPr/>
        <a:lstStyle/>
        <a:p>
          <a:pPr>
            <a:lnSpc>
              <a:spcPct val="100000"/>
            </a:lnSpc>
            <a:defRPr cap="all"/>
          </a:pPr>
          <a:r>
            <a:rPr lang="en-US" sz="1700" spc="-150" dirty="0">
              <a:latin typeface="Arial" panose="020B0604020202020204" pitchFamily="34" charset="0"/>
              <a:cs typeface="Arial" panose="020B0604020202020204" pitchFamily="34" charset="0"/>
            </a:rPr>
            <a:t>CS 2020 and </a:t>
          </a:r>
          <a:r>
            <a:rPr lang="en-US" sz="1700" spc="-150" dirty="0" err="1">
              <a:latin typeface="Arial" panose="020B0604020202020204" pitchFamily="34" charset="0"/>
              <a:cs typeface="Arial" panose="020B0604020202020204" pitchFamily="34" charset="0"/>
            </a:rPr>
            <a:t>dase</a:t>
          </a:r>
          <a:r>
            <a:rPr lang="en-US" sz="1700" spc="-150" dirty="0">
              <a:latin typeface="Arial" panose="020B0604020202020204" pitchFamily="34" charset="0"/>
              <a:cs typeface="Arial" panose="020B0604020202020204" pitchFamily="34" charset="0"/>
            </a:rPr>
            <a:t> 2020</a:t>
          </a:r>
        </a:p>
        <a:p>
          <a:pPr>
            <a:lnSpc>
              <a:spcPct val="100000"/>
            </a:lnSpc>
            <a:defRPr cap="all"/>
          </a:pPr>
          <a:r>
            <a:rPr lang="en-US" sz="1700" spc="-150" dirty="0">
              <a:latin typeface="Arial" panose="020B0604020202020204" pitchFamily="34" charset="0"/>
              <a:cs typeface="Arial" panose="020B0604020202020204" pitchFamily="34" charset="0"/>
            </a:rPr>
            <a:t>Introduction to statistics for data  </a:t>
          </a:r>
          <a:r>
            <a:rPr lang="en-US" sz="1700" spc="-150" dirty="0" err="1">
              <a:latin typeface="Arial" panose="020B0604020202020204" pitchFamily="34" charset="0"/>
              <a:cs typeface="Arial" panose="020B0604020202020204" pitchFamily="34" charset="0"/>
            </a:rPr>
            <a:t>analystics</a:t>
          </a:r>
          <a:endParaRPr lang="en-US" sz="1700" spc="-150" dirty="0">
            <a:latin typeface="Arial" panose="020B0604020202020204" pitchFamily="34" charset="0"/>
            <a:cs typeface="Arial" panose="020B0604020202020204" pitchFamily="34" charset="0"/>
          </a:endParaRPr>
        </a:p>
        <a:p>
          <a:pPr>
            <a:lnSpc>
              <a:spcPct val="100000"/>
            </a:lnSpc>
            <a:defRPr cap="all"/>
          </a:pPr>
          <a:r>
            <a:rPr lang="en-US" sz="1700" spc="-150" dirty="0">
              <a:latin typeface="Arial" panose="020B0604020202020204" pitchFamily="34" charset="0"/>
              <a:cs typeface="Arial" panose="020B0604020202020204" pitchFamily="34" charset="0"/>
            </a:rPr>
            <a:t>Spring 2024</a:t>
          </a:r>
        </a:p>
        <a:p>
          <a:pPr>
            <a:lnSpc>
              <a:spcPct val="100000"/>
            </a:lnSpc>
            <a:defRPr cap="all"/>
          </a:pPr>
          <a:endParaRPr lang="en-US" sz="1700" spc="-150" dirty="0">
            <a:latin typeface="Arial" panose="020B0604020202020204" pitchFamily="34" charset="0"/>
            <a:cs typeface="Arial" panose="020B0604020202020204" pitchFamily="34" charset="0"/>
          </a:endParaRPr>
        </a:p>
      </dgm:t>
    </dgm:pt>
    <dgm:pt modelId="{890A78A9-066A-47C0-AE42-61404BD5B012}" type="sibTrans" cxnId="{836D14C7-40F6-4AE5-8242-14815773041E}">
      <dgm:prSet/>
      <dgm:spPr/>
      <dgm:t>
        <a:bodyPr/>
        <a:lstStyle/>
        <a:p>
          <a:endParaRPr lang="en-US"/>
        </a:p>
      </dgm:t>
    </dgm:pt>
    <dgm:pt modelId="{980A19DD-8E5B-4A9F-A897-3AFFE3218E52}" type="parTrans" cxnId="{836D14C7-40F6-4AE5-8242-14815773041E}">
      <dgm:prSet/>
      <dgm:spPr/>
      <dgm:t>
        <a:bodyPr/>
        <a:lstStyle/>
        <a:p>
          <a:endParaRPr lang="en-US"/>
        </a:p>
      </dgm:t>
    </dgm:pt>
    <dgm:pt modelId="{72339900-88AC-4E19-AACF-B2858AE535C5}" type="pres">
      <dgm:prSet presAssocID="{E39DEBCA-62AC-4488-9360-ABD8E2B87D3D}" presName="root" presStyleCnt="0">
        <dgm:presLayoutVars>
          <dgm:dir/>
          <dgm:resizeHandles val="exact"/>
        </dgm:presLayoutVars>
      </dgm:prSet>
      <dgm:spPr/>
    </dgm:pt>
    <dgm:pt modelId="{97A1FE48-D98D-45B3-9450-ECFD96956776}" type="pres">
      <dgm:prSet presAssocID="{CC96D999-4E58-4309-9DFB-A22AC6AA7CAB}" presName="compNode" presStyleCnt="0"/>
      <dgm:spPr/>
    </dgm:pt>
    <dgm:pt modelId="{2F750363-0F17-47B3-9504-A4C5DFA30F49}" type="pres">
      <dgm:prSet presAssocID="{CC96D999-4E58-4309-9DFB-A22AC6AA7CAB}" presName="iconBgRect" presStyleLbl="bgShp" presStyleIdx="0" presStyleCnt="3" custScaleX="130634" custScaleY="127461"/>
      <dgm:spPr/>
    </dgm:pt>
    <dgm:pt modelId="{BF49EA39-AF6E-4969-BF28-3612811F2D5C}" type="pres">
      <dgm:prSet presAssocID="{CC96D999-4E58-4309-9DFB-A22AC6AA7CAB}" presName="iconRect" presStyleLbl="node1" presStyleIdx="0" presStyleCnt="3" custScaleX="159371" custScaleY="159512" custLinFactNeighborX="-4552"/>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Processor"/>
        </a:ext>
      </dgm:extLst>
    </dgm:pt>
    <dgm:pt modelId="{4CEC601E-2D75-4F46-92B3-5D337C37FF23}" type="pres">
      <dgm:prSet presAssocID="{CC96D999-4E58-4309-9DFB-A22AC6AA7CAB}" presName="spaceRect" presStyleCnt="0"/>
      <dgm:spPr/>
    </dgm:pt>
    <dgm:pt modelId="{82BE3921-C2E2-4E85-94B2-92AE682D2401}" type="pres">
      <dgm:prSet presAssocID="{CC96D999-4E58-4309-9DFB-A22AC6AA7CAB}" presName="textRect" presStyleLbl="revTx" presStyleIdx="0" presStyleCnt="3" custScaleX="162429">
        <dgm:presLayoutVars>
          <dgm:chMax val="1"/>
          <dgm:chPref val="1"/>
        </dgm:presLayoutVars>
      </dgm:prSet>
      <dgm:spPr/>
    </dgm:pt>
    <dgm:pt modelId="{76C938CC-835B-4C70-8877-161BC8EFA46C}" type="pres">
      <dgm:prSet presAssocID="{41846E14-A591-4CB9-933B-CEC9E5718E39}" presName="sibTrans" presStyleCnt="0"/>
      <dgm:spPr/>
    </dgm:pt>
    <dgm:pt modelId="{C70EB42F-EDB8-477B-8619-4AC5DFFAA7A1}" type="pres">
      <dgm:prSet presAssocID="{BB9D3025-E866-451C-942F-9C0BED3917E6}" presName="compNode" presStyleCnt="0"/>
      <dgm:spPr/>
    </dgm:pt>
    <dgm:pt modelId="{5B5CFCD8-B10E-4D4A-9442-1A33636D862B}" type="pres">
      <dgm:prSet presAssocID="{BB9D3025-E866-451C-942F-9C0BED3917E6}" presName="iconBgRect" presStyleLbl="bgShp" presStyleIdx="1" presStyleCnt="3" custScaleX="127559" custScaleY="127461" custLinFactNeighborX="-23640"/>
      <dgm:spPr/>
    </dgm:pt>
    <dgm:pt modelId="{32A49BA8-468B-4222-A72F-98624B81F5F5}" type="pres">
      <dgm:prSet presAssocID="{BB9D3025-E866-451C-942F-9C0BED3917E6}" presName="iconRect" presStyleLbl="node1" presStyleIdx="1" presStyleCnt="3" custScaleX="132228" custScaleY="128839" custLinFactNeighborX="-37244" custLinFactNeighborY="195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ightbulb"/>
        </a:ext>
      </dgm:extLst>
    </dgm:pt>
    <dgm:pt modelId="{6BC11BF0-CD4D-4DA9-89E7-56A272DFC79D}" type="pres">
      <dgm:prSet presAssocID="{BB9D3025-E866-451C-942F-9C0BED3917E6}" presName="spaceRect" presStyleCnt="0"/>
      <dgm:spPr/>
    </dgm:pt>
    <dgm:pt modelId="{148FCF9C-CD5A-4F6B-A543-35BB304352E1}" type="pres">
      <dgm:prSet presAssocID="{BB9D3025-E866-451C-942F-9C0BED3917E6}" presName="textRect" presStyleLbl="revTx" presStyleIdx="1" presStyleCnt="3" custScaleX="171322" custLinFactNeighborX="-6255">
        <dgm:presLayoutVars>
          <dgm:chMax val="1"/>
          <dgm:chPref val="1"/>
        </dgm:presLayoutVars>
      </dgm:prSet>
      <dgm:spPr/>
    </dgm:pt>
    <dgm:pt modelId="{774FACA1-E8BD-4E41-BB0C-61AA7FC5F776}" type="pres">
      <dgm:prSet presAssocID="{890A78A9-066A-47C0-AE42-61404BD5B012}" presName="sibTrans" presStyleCnt="0"/>
      <dgm:spPr/>
    </dgm:pt>
    <dgm:pt modelId="{F03911BD-1B1B-4371-8529-E1EFED4CF139}" type="pres">
      <dgm:prSet presAssocID="{8A471C62-9000-4832-B753-D15EA8E5F191}" presName="compNode" presStyleCnt="0"/>
      <dgm:spPr/>
    </dgm:pt>
    <dgm:pt modelId="{C675881D-D6D8-49D2-9712-FD7969EEF5A5}" type="pres">
      <dgm:prSet presAssocID="{8A471C62-9000-4832-B753-D15EA8E5F191}" presName="iconBgRect" presStyleLbl="bgShp" presStyleIdx="2" presStyleCnt="3" custScaleX="135031" custScaleY="127461" custLinFactNeighborX="-16793"/>
      <dgm:spPr/>
    </dgm:pt>
    <dgm:pt modelId="{971E59DA-80D5-4FF7-8DE8-6485DCD8D23C}" type="pres">
      <dgm:prSet presAssocID="{8A471C62-9000-4832-B753-D15EA8E5F191}" presName="iconRect" presStyleLbl="node1" presStyleIdx="2" presStyleCnt="3" custScaleX="151709" custScaleY="140159" custLinFactNeighborX="-29269"/>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keleton"/>
        </a:ext>
      </dgm:extLst>
    </dgm:pt>
    <dgm:pt modelId="{DF828104-B6DB-4FF4-8ECE-B534AEB9896F}" type="pres">
      <dgm:prSet presAssocID="{8A471C62-9000-4832-B753-D15EA8E5F191}" presName="spaceRect" presStyleCnt="0"/>
      <dgm:spPr/>
    </dgm:pt>
    <dgm:pt modelId="{D65411C7-4BE4-4D61-B9E0-6EFFB65526C9}" type="pres">
      <dgm:prSet presAssocID="{8A471C62-9000-4832-B753-D15EA8E5F191}" presName="textRect" presStyleLbl="revTx" presStyleIdx="2" presStyleCnt="3" custScaleX="124328" custLinFactNeighborX="-2110" custLinFactNeighborY="4803">
        <dgm:presLayoutVars>
          <dgm:chMax val="1"/>
          <dgm:chPref val="1"/>
        </dgm:presLayoutVars>
      </dgm:prSet>
      <dgm:spPr/>
    </dgm:pt>
  </dgm:ptLst>
  <dgm:cxnLst>
    <dgm:cxn modelId="{37706A01-9084-1449-86C0-357A2C48A687}" type="presOf" srcId="{BB9D3025-E866-451C-942F-9C0BED3917E6}" destId="{148FCF9C-CD5A-4F6B-A543-35BB304352E1}" srcOrd="0" destOrd="0" presId="urn:microsoft.com/office/officeart/2018/5/layout/IconCircleLabelList"/>
    <dgm:cxn modelId="{644D7411-D607-44A8-9A4D-6CE8CF592F35}" srcId="{E39DEBCA-62AC-4488-9360-ABD8E2B87D3D}" destId="{CC96D999-4E58-4309-9DFB-A22AC6AA7CAB}" srcOrd="0" destOrd="0" parTransId="{3358317E-4559-4A43-80EF-DAF852135316}" sibTransId="{41846E14-A591-4CB9-933B-CEC9E5718E39}"/>
    <dgm:cxn modelId="{ADF27D3B-48E3-2D4E-B797-3E255BC9F5AF}" type="presOf" srcId="{CC96D999-4E58-4309-9DFB-A22AC6AA7CAB}" destId="{82BE3921-C2E2-4E85-94B2-92AE682D2401}" srcOrd="0" destOrd="0" presId="urn:microsoft.com/office/officeart/2018/5/layout/IconCircleLabelList"/>
    <dgm:cxn modelId="{44BE5D73-62A2-46B1-BFF0-E4DC8F94C07B}" type="presOf" srcId="{E39DEBCA-62AC-4488-9360-ABD8E2B87D3D}" destId="{72339900-88AC-4E19-AACF-B2858AE535C5}" srcOrd="0" destOrd="0" presId="urn:microsoft.com/office/officeart/2018/5/layout/IconCircleLabelList"/>
    <dgm:cxn modelId="{F1E21286-FF3E-44DD-96CF-5FC3690B1DE8}" srcId="{E39DEBCA-62AC-4488-9360-ABD8E2B87D3D}" destId="{8A471C62-9000-4832-B753-D15EA8E5F191}" srcOrd="2" destOrd="0" parTransId="{BB0BEDCC-DC52-4E8C-9913-F76C7DB8BC3F}" sibTransId="{CA6CE3DB-CA7C-4650-8720-C031EBE21BB6}"/>
    <dgm:cxn modelId="{7DB1D699-393A-A145-9A13-F4EB98CDF6FE}" type="presOf" srcId="{8A471C62-9000-4832-B753-D15EA8E5F191}" destId="{D65411C7-4BE4-4D61-B9E0-6EFFB65526C9}" srcOrd="0" destOrd="0" presId="urn:microsoft.com/office/officeart/2018/5/layout/IconCircleLabelList"/>
    <dgm:cxn modelId="{836D14C7-40F6-4AE5-8242-14815773041E}" srcId="{E39DEBCA-62AC-4488-9360-ABD8E2B87D3D}" destId="{BB9D3025-E866-451C-942F-9C0BED3917E6}" srcOrd="1" destOrd="0" parTransId="{980A19DD-8E5B-4A9F-A897-3AFFE3218E52}" sibTransId="{890A78A9-066A-47C0-AE42-61404BD5B012}"/>
    <dgm:cxn modelId="{73B14A8C-5C2F-8148-874C-96FEE23D2F9F}" type="presParOf" srcId="{72339900-88AC-4E19-AACF-B2858AE535C5}" destId="{97A1FE48-D98D-45B3-9450-ECFD96956776}" srcOrd="0" destOrd="0" presId="urn:microsoft.com/office/officeart/2018/5/layout/IconCircleLabelList"/>
    <dgm:cxn modelId="{B7565049-6FD6-1640-871F-3C56AB407040}" type="presParOf" srcId="{97A1FE48-D98D-45B3-9450-ECFD96956776}" destId="{2F750363-0F17-47B3-9504-A4C5DFA30F49}" srcOrd="0" destOrd="0" presId="urn:microsoft.com/office/officeart/2018/5/layout/IconCircleLabelList"/>
    <dgm:cxn modelId="{97A8C31E-470E-3644-B17D-11696F97EFD0}" type="presParOf" srcId="{97A1FE48-D98D-45B3-9450-ECFD96956776}" destId="{BF49EA39-AF6E-4969-BF28-3612811F2D5C}" srcOrd="1" destOrd="0" presId="urn:microsoft.com/office/officeart/2018/5/layout/IconCircleLabelList"/>
    <dgm:cxn modelId="{4012ABBD-32DA-CB46-8BCC-8BD1CF100B30}" type="presParOf" srcId="{97A1FE48-D98D-45B3-9450-ECFD96956776}" destId="{4CEC601E-2D75-4F46-92B3-5D337C37FF23}" srcOrd="2" destOrd="0" presId="urn:microsoft.com/office/officeart/2018/5/layout/IconCircleLabelList"/>
    <dgm:cxn modelId="{0995A0F6-9F88-7C40-8A43-57F0007873CA}" type="presParOf" srcId="{97A1FE48-D98D-45B3-9450-ECFD96956776}" destId="{82BE3921-C2E2-4E85-94B2-92AE682D2401}" srcOrd="3" destOrd="0" presId="urn:microsoft.com/office/officeart/2018/5/layout/IconCircleLabelList"/>
    <dgm:cxn modelId="{34AE366A-6859-BF46-9BA0-372778248BE8}" type="presParOf" srcId="{72339900-88AC-4E19-AACF-B2858AE535C5}" destId="{76C938CC-835B-4C70-8877-161BC8EFA46C}" srcOrd="1" destOrd="0" presId="urn:microsoft.com/office/officeart/2018/5/layout/IconCircleLabelList"/>
    <dgm:cxn modelId="{55AB2870-658E-4942-B736-A08A926E2FEA}" type="presParOf" srcId="{72339900-88AC-4E19-AACF-B2858AE535C5}" destId="{C70EB42F-EDB8-477B-8619-4AC5DFFAA7A1}" srcOrd="2" destOrd="0" presId="urn:microsoft.com/office/officeart/2018/5/layout/IconCircleLabelList"/>
    <dgm:cxn modelId="{F4145D91-8631-8642-B092-8C88707B2032}" type="presParOf" srcId="{C70EB42F-EDB8-477B-8619-4AC5DFFAA7A1}" destId="{5B5CFCD8-B10E-4D4A-9442-1A33636D862B}" srcOrd="0" destOrd="0" presId="urn:microsoft.com/office/officeart/2018/5/layout/IconCircleLabelList"/>
    <dgm:cxn modelId="{13AA3B8A-55CB-954B-9FD4-27321EAD00F0}" type="presParOf" srcId="{C70EB42F-EDB8-477B-8619-4AC5DFFAA7A1}" destId="{32A49BA8-468B-4222-A72F-98624B81F5F5}" srcOrd="1" destOrd="0" presId="urn:microsoft.com/office/officeart/2018/5/layout/IconCircleLabelList"/>
    <dgm:cxn modelId="{928645C6-4A7F-A541-B44B-E857F0BCF460}" type="presParOf" srcId="{C70EB42F-EDB8-477B-8619-4AC5DFFAA7A1}" destId="{6BC11BF0-CD4D-4DA9-89E7-56A272DFC79D}" srcOrd="2" destOrd="0" presId="urn:microsoft.com/office/officeart/2018/5/layout/IconCircleLabelList"/>
    <dgm:cxn modelId="{19F7CE77-CF36-6A43-AA2A-76325B17B802}" type="presParOf" srcId="{C70EB42F-EDB8-477B-8619-4AC5DFFAA7A1}" destId="{148FCF9C-CD5A-4F6B-A543-35BB304352E1}" srcOrd="3" destOrd="0" presId="urn:microsoft.com/office/officeart/2018/5/layout/IconCircleLabelList"/>
    <dgm:cxn modelId="{8A979D7C-F812-1742-9969-D46A3F079C53}" type="presParOf" srcId="{72339900-88AC-4E19-AACF-B2858AE535C5}" destId="{774FACA1-E8BD-4E41-BB0C-61AA7FC5F776}" srcOrd="3" destOrd="0" presId="urn:microsoft.com/office/officeart/2018/5/layout/IconCircleLabelList"/>
    <dgm:cxn modelId="{916AC32D-91CC-484E-BA43-7DFC54417EF5}" type="presParOf" srcId="{72339900-88AC-4E19-AACF-B2858AE535C5}" destId="{F03911BD-1B1B-4371-8529-E1EFED4CF139}" srcOrd="4" destOrd="0" presId="urn:microsoft.com/office/officeart/2018/5/layout/IconCircleLabelList"/>
    <dgm:cxn modelId="{103D80B2-B8F2-3B42-9B1B-284A396C834D}" type="presParOf" srcId="{F03911BD-1B1B-4371-8529-E1EFED4CF139}" destId="{C675881D-D6D8-49D2-9712-FD7969EEF5A5}" srcOrd="0" destOrd="0" presId="urn:microsoft.com/office/officeart/2018/5/layout/IconCircleLabelList"/>
    <dgm:cxn modelId="{33662DBE-EEB9-CF41-A46E-D80389C15066}" type="presParOf" srcId="{F03911BD-1B1B-4371-8529-E1EFED4CF139}" destId="{971E59DA-80D5-4FF7-8DE8-6485DCD8D23C}" srcOrd="1" destOrd="0" presId="urn:microsoft.com/office/officeart/2018/5/layout/IconCircleLabelList"/>
    <dgm:cxn modelId="{067D022E-22DC-2245-89D0-938311A5B016}" type="presParOf" srcId="{F03911BD-1B1B-4371-8529-E1EFED4CF139}" destId="{DF828104-B6DB-4FF4-8ECE-B534AEB9896F}" srcOrd="2" destOrd="0" presId="urn:microsoft.com/office/officeart/2018/5/layout/IconCircleLabelList"/>
    <dgm:cxn modelId="{27EAD635-A330-3C41-9313-22D9F64C9BD7}" type="presParOf" srcId="{F03911BD-1B1B-4371-8529-E1EFED4CF139}" destId="{D65411C7-4BE4-4D61-B9E0-6EFFB65526C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7641CC-7283-4B1C-84BC-3F51F05EF55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0EE6617-577D-4601-B9EC-58C21E63B0B6}">
      <dgm:prSet/>
      <dgm:spPr/>
      <dgm:t>
        <a:bodyPr/>
        <a:lstStyle/>
        <a:p>
          <a:r>
            <a:rPr lang="en-US" b="1"/>
            <a:t>Teaching Evaluation:</a:t>
          </a:r>
          <a:endParaRPr lang="en-US"/>
        </a:p>
      </dgm:t>
    </dgm:pt>
    <dgm:pt modelId="{C92C110C-EB43-487B-86D1-05485D4801DB}" type="parTrans" cxnId="{50D55F87-37C5-4F36-A4E2-A05945756EE9}">
      <dgm:prSet/>
      <dgm:spPr/>
      <dgm:t>
        <a:bodyPr/>
        <a:lstStyle/>
        <a:p>
          <a:endParaRPr lang="en-US"/>
        </a:p>
      </dgm:t>
    </dgm:pt>
    <dgm:pt modelId="{D2474DBB-F8AB-4A69-907D-4A1F9A5A632E}" type="sibTrans" cxnId="{50D55F87-37C5-4F36-A4E2-A05945756EE9}">
      <dgm:prSet/>
      <dgm:spPr/>
      <dgm:t>
        <a:bodyPr/>
        <a:lstStyle/>
        <a:p>
          <a:endParaRPr lang="en-US"/>
        </a:p>
      </dgm:t>
    </dgm:pt>
    <dgm:pt modelId="{717F924E-5226-46A7-998D-57D0F7478A10}">
      <dgm:prSet/>
      <dgm:spPr/>
      <dgm:t>
        <a:bodyPr/>
        <a:lstStyle/>
        <a:p>
          <a:r>
            <a:rPr lang="en-US" b="0" i="0"/>
            <a:t>You can use the z-table and the normal distribution graph to give you a visual about how a z-score of +2.0 means “higher than average”.</a:t>
          </a:r>
          <a:endParaRPr lang="en-US"/>
        </a:p>
      </dgm:t>
    </dgm:pt>
    <dgm:pt modelId="{93E1FBD9-8893-4FFE-AB5C-8FE89A53FBD5}" type="parTrans" cxnId="{10F22DFA-E46D-4DCF-9174-2F233F540234}">
      <dgm:prSet/>
      <dgm:spPr/>
      <dgm:t>
        <a:bodyPr/>
        <a:lstStyle/>
        <a:p>
          <a:endParaRPr lang="en-US"/>
        </a:p>
      </dgm:t>
    </dgm:pt>
    <dgm:pt modelId="{EBFFE639-25DE-4FDE-A54C-9CB75C513ACB}" type="sibTrans" cxnId="{10F22DFA-E46D-4DCF-9174-2F233F540234}">
      <dgm:prSet/>
      <dgm:spPr/>
      <dgm:t>
        <a:bodyPr/>
        <a:lstStyle/>
        <a:p>
          <a:endParaRPr lang="en-US"/>
        </a:p>
      </dgm:t>
    </dgm:pt>
    <dgm:pt modelId="{18F3D965-6C4E-4E89-AC2E-D5F548C8E027}">
      <dgm:prSet/>
      <dgm:spPr/>
      <dgm:t>
        <a:bodyPr/>
        <a:lstStyle/>
        <a:p>
          <a:r>
            <a:rPr lang="en-US" b="0" i="0"/>
            <a:t>Let’s say a professor receives a teaching evaluation of score (3), and you know their z-score is 2.0. </a:t>
          </a:r>
          <a:endParaRPr lang="en-US"/>
        </a:p>
      </dgm:t>
    </dgm:pt>
    <dgm:pt modelId="{8958AD7E-86D7-486D-9353-D02BABDF451C}" type="parTrans" cxnId="{D538FDDA-B091-4583-B8B2-100041027CCB}">
      <dgm:prSet/>
      <dgm:spPr/>
      <dgm:t>
        <a:bodyPr/>
        <a:lstStyle/>
        <a:p>
          <a:endParaRPr lang="en-US"/>
        </a:p>
      </dgm:t>
    </dgm:pt>
    <dgm:pt modelId="{53AFC0AB-EBDC-4BC9-84A8-B043CE6D1A36}" type="sibTrans" cxnId="{D538FDDA-B091-4583-B8B2-100041027CCB}">
      <dgm:prSet/>
      <dgm:spPr/>
      <dgm:t>
        <a:bodyPr/>
        <a:lstStyle/>
        <a:p>
          <a:endParaRPr lang="en-US"/>
        </a:p>
      </dgm:t>
    </dgm:pt>
    <dgm:pt modelId="{52D07C16-34A6-4BF2-A1E5-3D6ADEE12566}">
      <dgm:prSet/>
      <dgm:spPr/>
      <dgm:t>
        <a:bodyPr/>
        <a:lstStyle/>
        <a:p>
          <a:r>
            <a:rPr lang="en-US" b="0" i="0"/>
            <a:t>You know that +2.0 is above average (because of the high placement on the normal distribution curve), but you want to know </a:t>
          </a:r>
          <a:r>
            <a:rPr lang="en-US" b="0" i="1"/>
            <a:t>how much above average is this weight?</a:t>
          </a:r>
          <a:endParaRPr lang="en-US"/>
        </a:p>
      </dgm:t>
    </dgm:pt>
    <dgm:pt modelId="{9B5E4E18-515A-40E4-8197-4303DB054506}" type="parTrans" cxnId="{6305F890-EE98-42BB-8E86-BFE36094EC6D}">
      <dgm:prSet/>
      <dgm:spPr/>
      <dgm:t>
        <a:bodyPr/>
        <a:lstStyle/>
        <a:p>
          <a:endParaRPr lang="en-US"/>
        </a:p>
      </dgm:t>
    </dgm:pt>
    <dgm:pt modelId="{7BE680B8-B073-4CC3-A33F-863A31188EC5}" type="sibTrans" cxnId="{6305F890-EE98-42BB-8E86-BFE36094EC6D}">
      <dgm:prSet/>
      <dgm:spPr/>
      <dgm:t>
        <a:bodyPr/>
        <a:lstStyle/>
        <a:p>
          <a:endParaRPr lang="en-US"/>
        </a:p>
      </dgm:t>
    </dgm:pt>
    <dgm:pt modelId="{478423C3-76FF-41E0-8B9D-6BDF832A4DD1}" type="pres">
      <dgm:prSet presAssocID="{127641CC-7283-4B1C-84BC-3F51F05EF552}" presName="root" presStyleCnt="0">
        <dgm:presLayoutVars>
          <dgm:dir/>
          <dgm:resizeHandles val="exact"/>
        </dgm:presLayoutVars>
      </dgm:prSet>
      <dgm:spPr/>
    </dgm:pt>
    <dgm:pt modelId="{65007AB5-CB67-4B55-9070-482C4CD179CD}" type="pres">
      <dgm:prSet presAssocID="{E0EE6617-577D-4601-B9EC-58C21E63B0B6}" presName="compNode" presStyleCnt="0"/>
      <dgm:spPr/>
    </dgm:pt>
    <dgm:pt modelId="{F81987FD-DF0A-44B8-9774-956B5B820F99}" type="pres">
      <dgm:prSet presAssocID="{E0EE6617-577D-4601-B9EC-58C21E63B0B6}" presName="bgRect" presStyleLbl="bgShp" presStyleIdx="0" presStyleCnt="4"/>
      <dgm:spPr/>
    </dgm:pt>
    <dgm:pt modelId="{E5B9F216-687B-454D-8556-13B80A8DD6A0}" type="pres">
      <dgm:prSet presAssocID="{E0EE6617-577D-4601-B9EC-58C21E63B0B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D6583F0D-6C65-4487-9A0D-095DB73D09BB}" type="pres">
      <dgm:prSet presAssocID="{E0EE6617-577D-4601-B9EC-58C21E63B0B6}" presName="spaceRect" presStyleCnt="0"/>
      <dgm:spPr/>
    </dgm:pt>
    <dgm:pt modelId="{E31B7811-D7B8-4656-8BCC-3DD720876898}" type="pres">
      <dgm:prSet presAssocID="{E0EE6617-577D-4601-B9EC-58C21E63B0B6}" presName="parTx" presStyleLbl="revTx" presStyleIdx="0" presStyleCnt="4">
        <dgm:presLayoutVars>
          <dgm:chMax val="0"/>
          <dgm:chPref val="0"/>
        </dgm:presLayoutVars>
      </dgm:prSet>
      <dgm:spPr/>
    </dgm:pt>
    <dgm:pt modelId="{8587FD7F-25EA-4EDD-AFC8-19EBC225BDA2}" type="pres">
      <dgm:prSet presAssocID="{D2474DBB-F8AB-4A69-907D-4A1F9A5A632E}" presName="sibTrans" presStyleCnt="0"/>
      <dgm:spPr/>
    </dgm:pt>
    <dgm:pt modelId="{B60C8D00-B9F8-4F9B-881C-28A317B98AA6}" type="pres">
      <dgm:prSet presAssocID="{717F924E-5226-46A7-998D-57D0F7478A10}" presName="compNode" presStyleCnt="0"/>
      <dgm:spPr/>
    </dgm:pt>
    <dgm:pt modelId="{E0075474-6F5F-4BC3-8CC7-7A0B4C0F016D}" type="pres">
      <dgm:prSet presAssocID="{717F924E-5226-46A7-998D-57D0F7478A10}" presName="bgRect" presStyleLbl="bgShp" presStyleIdx="1" presStyleCnt="4"/>
      <dgm:spPr/>
    </dgm:pt>
    <dgm:pt modelId="{F02ECF7B-DCE1-431E-9E1B-5985459396FB}" type="pres">
      <dgm:prSet presAssocID="{717F924E-5226-46A7-998D-57D0F7478A1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FEA19E3E-F389-409F-B4AE-F4BFB0D88799}" type="pres">
      <dgm:prSet presAssocID="{717F924E-5226-46A7-998D-57D0F7478A10}" presName="spaceRect" presStyleCnt="0"/>
      <dgm:spPr/>
    </dgm:pt>
    <dgm:pt modelId="{ABC49540-4612-4A78-83E2-A5FDC996CCB5}" type="pres">
      <dgm:prSet presAssocID="{717F924E-5226-46A7-998D-57D0F7478A10}" presName="parTx" presStyleLbl="revTx" presStyleIdx="1" presStyleCnt="4">
        <dgm:presLayoutVars>
          <dgm:chMax val="0"/>
          <dgm:chPref val="0"/>
        </dgm:presLayoutVars>
      </dgm:prSet>
      <dgm:spPr/>
    </dgm:pt>
    <dgm:pt modelId="{BFB7D3AE-FDCA-4480-9AB5-A124F57DE9C0}" type="pres">
      <dgm:prSet presAssocID="{EBFFE639-25DE-4FDE-A54C-9CB75C513ACB}" presName="sibTrans" presStyleCnt="0"/>
      <dgm:spPr/>
    </dgm:pt>
    <dgm:pt modelId="{4A5F4B5D-351F-446C-BAD9-64FACE310E77}" type="pres">
      <dgm:prSet presAssocID="{18F3D965-6C4E-4E89-AC2E-D5F548C8E027}" presName="compNode" presStyleCnt="0"/>
      <dgm:spPr/>
    </dgm:pt>
    <dgm:pt modelId="{90F48B65-5B48-4B89-9DCE-EBCC36D267A1}" type="pres">
      <dgm:prSet presAssocID="{18F3D965-6C4E-4E89-AC2E-D5F548C8E027}" presName="bgRect" presStyleLbl="bgShp" presStyleIdx="2" presStyleCnt="4"/>
      <dgm:spPr/>
    </dgm:pt>
    <dgm:pt modelId="{F211D033-4D3F-4AE6-AC09-EB648DCC0440}" type="pres">
      <dgm:prSet presAssocID="{18F3D965-6C4E-4E89-AC2E-D5F548C8E02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A24DBEA4-C434-4E1F-83A2-E3660C0EB0F2}" type="pres">
      <dgm:prSet presAssocID="{18F3D965-6C4E-4E89-AC2E-D5F548C8E027}" presName="spaceRect" presStyleCnt="0"/>
      <dgm:spPr/>
    </dgm:pt>
    <dgm:pt modelId="{4F8F9C99-3F26-4D51-B593-C7D7360DA81F}" type="pres">
      <dgm:prSet presAssocID="{18F3D965-6C4E-4E89-AC2E-D5F548C8E027}" presName="parTx" presStyleLbl="revTx" presStyleIdx="2" presStyleCnt="4">
        <dgm:presLayoutVars>
          <dgm:chMax val="0"/>
          <dgm:chPref val="0"/>
        </dgm:presLayoutVars>
      </dgm:prSet>
      <dgm:spPr/>
    </dgm:pt>
    <dgm:pt modelId="{B48E42B4-81EE-4AEB-87CD-DC93E5F4963F}" type="pres">
      <dgm:prSet presAssocID="{53AFC0AB-EBDC-4BC9-84A8-B043CE6D1A36}" presName="sibTrans" presStyleCnt="0"/>
      <dgm:spPr/>
    </dgm:pt>
    <dgm:pt modelId="{5EB09317-42F6-4989-A910-C38986ACC7D4}" type="pres">
      <dgm:prSet presAssocID="{52D07C16-34A6-4BF2-A1E5-3D6ADEE12566}" presName="compNode" presStyleCnt="0"/>
      <dgm:spPr/>
    </dgm:pt>
    <dgm:pt modelId="{175385C9-D84F-42E6-B7EF-009B9408C574}" type="pres">
      <dgm:prSet presAssocID="{52D07C16-34A6-4BF2-A1E5-3D6ADEE12566}" presName="bgRect" presStyleLbl="bgShp" presStyleIdx="3" presStyleCnt="4"/>
      <dgm:spPr/>
    </dgm:pt>
    <dgm:pt modelId="{F5A96110-8836-44CC-8182-B561B5E267F0}" type="pres">
      <dgm:prSet presAssocID="{52D07C16-34A6-4BF2-A1E5-3D6ADEE1256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ximize"/>
        </a:ext>
      </dgm:extLst>
    </dgm:pt>
    <dgm:pt modelId="{6BCDE5D5-2378-4DD7-B332-5E2D50B7AD33}" type="pres">
      <dgm:prSet presAssocID="{52D07C16-34A6-4BF2-A1E5-3D6ADEE12566}" presName="spaceRect" presStyleCnt="0"/>
      <dgm:spPr/>
    </dgm:pt>
    <dgm:pt modelId="{11417CB4-2A3A-4677-AD75-2A84856C6732}" type="pres">
      <dgm:prSet presAssocID="{52D07C16-34A6-4BF2-A1E5-3D6ADEE12566}" presName="parTx" presStyleLbl="revTx" presStyleIdx="3" presStyleCnt="4">
        <dgm:presLayoutVars>
          <dgm:chMax val="0"/>
          <dgm:chPref val="0"/>
        </dgm:presLayoutVars>
      </dgm:prSet>
      <dgm:spPr/>
    </dgm:pt>
  </dgm:ptLst>
  <dgm:cxnLst>
    <dgm:cxn modelId="{564EF60D-F361-4937-AD26-A216CA8047E5}" type="presOf" srcId="{127641CC-7283-4B1C-84BC-3F51F05EF552}" destId="{478423C3-76FF-41E0-8B9D-6BDF832A4DD1}" srcOrd="0" destOrd="0" presId="urn:microsoft.com/office/officeart/2018/2/layout/IconVerticalSolidList"/>
    <dgm:cxn modelId="{FB9EB06F-7F82-4569-AF6C-E2B9A8F96DEE}" type="presOf" srcId="{717F924E-5226-46A7-998D-57D0F7478A10}" destId="{ABC49540-4612-4A78-83E2-A5FDC996CCB5}" srcOrd="0" destOrd="0" presId="urn:microsoft.com/office/officeart/2018/2/layout/IconVerticalSolidList"/>
    <dgm:cxn modelId="{50D55F87-37C5-4F36-A4E2-A05945756EE9}" srcId="{127641CC-7283-4B1C-84BC-3F51F05EF552}" destId="{E0EE6617-577D-4601-B9EC-58C21E63B0B6}" srcOrd="0" destOrd="0" parTransId="{C92C110C-EB43-487B-86D1-05485D4801DB}" sibTransId="{D2474DBB-F8AB-4A69-907D-4A1F9A5A632E}"/>
    <dgm:cxn modelId="{6305F890-EE98-42BB-8E86-BFE36094EC6D}" srcId="{127641CC-7283-4B1C-84BC-3F51F05EF552}" destId="{52D07C16-34A6-4BF2-A1E5-3D6ADEE12566}" srcOrd="3" destOrd="0" parTransId="{9B5E4E18-515A-40E4-8197-4303DB054506}" sibTransId="{7BE680B8-B073-4CC3-A33F-863A31188EC5}"/>
    <dgm:cxn modelId="{6E40DF92-139A-4C59-B44D-98B34E889D7E}" type="presOf" srcId="{18F3D965-6C4E-4E89-AC2E-D5F548C8E027}" destId="{4F8F9C99-3F26-4D51-B593-C7D7360DA81F}" srcOrd="0" destOrd="0" presId="urn:microsoft.com/office/officeart/2018/2/layout/IconVerticalSolidList"/>
    <dgm:cxn modelId="{A6A067B2-0E79-4D99-8B07-8070BCC05C2B}" type="presOf" srcId="{52D07C16-34A6-4BF2-A1E5-3D6ADEE12566}" destId="{11417CB4-2A3A-4677-AD75-2A84856C6732}" srcOrd="0" destOrd="0" presId="urn:microsoft.com/office/officeart/2018/2/layout/IconVerticalSolidList"/>
    <dgm:cxn modelId="{13E4BFD6-AAA2-4564-8065-E093080BB4B8}" type="presOf" srcId="{E0EE6617-577D-4601-B9EC-58C21E63B0B6}" destId="{E31B7811-D7B8-4656-8BCC-3DD720876898}" srcOrd="0" destOrd="0" presId="urn:microsoft.com/office/officeart/2018/2/layout/IconVerticalSolidList"/>
    <dgm:cxn modelId="{D538FDDA-B091-4583-B8B2-100041027CCB}" srcId="{127641CC-7283-4B1C-84BC-3F51F05EF552}" destId="{18F3D965-6C4E-4E89-AC2E-D5F548C8E027}" srcOrd="2" destOrd="0" parTransId="{8958AD7E-86D7-486D-9353-D02BABDF451C}" sibTransId="{53AFC0AB-EBDC-4BC9-84A8-B043CE6D1A36}"/>
    <dgm:cxn modelId="{10F22DFA-E46D-4DCF-9174-2F233F540234}" srcId="{127641CC-7283-4B1C-84BC-3F51F05EF552}" destId="{717F924E-5226-46A7-998D-57D0F7478A10}" srcOrd="1" destOrd="0" parTransId="{93E1FBD9-8893-4FFE-AB5C-8FE89A53FBD5}" sibTransId="{EBFFE639-25DE-4FDE-A54C-9CB75C513ACB}"/>
    <dgm:cxn modelId="{18A05240-D0BF-4DC8-869D-D34B6F90AFD4}" type="presParOf" srcId="{478423C3-76FF-41E0-8B9D-6BDF832A4DD1}" destId="{65007AB5-CB67-4B55-9070-482C4CD179CD}" srcOrd="0" destOrd="0" presId="urn:microsoft.com/office/officeart/2018/2/layout/IconVerticalSolidList"/>
    <dgm:cxn modelId="{1FAA90FD-D205-49EB-AAF6-3CE10687EB64}" type="presParOf" srcId="{65007AB5-CB67-4B55-9070-482C4CD179CD}" destId="{F81987FD-DF0A-44B8-9774-956B5B820F99}" srcOrd="0" destOrd="0" presId="urn:microsoft.com/office/officeart/2018/2/layout/IconVerticalSolidList"/>
    <dgm:cxn modelId="{0B16DD0B-4950-4A26-A0B4-F7865B1C37BF}" type="presParOf" srcId="{65007AB5-CB67-4B55-9070-482C4CD179CD}" destId="{E5B9F216-687B-454D-8556-13B80A8DD6A0}" srcOrd="1" destOrd="0" presId="urn:microsoft.com/office/officeart/2018/2/layout/IconVerticalSolidList"/>
    <dgm:cxn modelId="{C585570C-0661-4ED8-BA88-EDF3F12EBB2A}" type="presParOf" srcId="{65007AB5-CB67-4B55-9070-482C4CD179CD}" destId="{D6583F0D-6C65-4487-9A0D-095DB73D09BB}" srcOrd="2" destOrd="0" presId="urn:microsoft.com/office/officeart/2018/2/layout/IconVerticalSolidList"/>
    <dgm:cxn modelId="{263CFA31-A029-4C3C-8D76-7C7FDFB47E48}" type="presParOf" srcId="{65007AB5-CB67-4B55-9070-482C4CD179CD}" destId="{E31B7811-D7B8-4656-8BCC-3DD720876898}" srcOrd="3" destOrd="0" presId="urn:microsoft.com/office/officeart/2018/2/layout/IconVerticalSolidList"/>
    <dgm:cxn modelId="{8888E22F-B3C2-4E76-8F78-79C9108FDF3F}" type="presParOf" srcId="{478423C3-76FF-41E0-8B9D-6BDF832A4DD1}" destId="{8587FD7F-25EA-4EDD-AFC8-19EBC225BDA2}" srcOrd="1" destOrd="0" presId="urn:microsoft.com/office/officeart/2018/2/layout/IconVerticalSolidList"/>
    <dgm:cxn modelId="{BB7EB811-078A-44B9-B5F5-B10CAD7035F3}" type="presParOf" srcId="{478423C3-76FF-41E0-8B9D-6BDF832A4DD1}" destId="{B60C8D00-B9F8-4F9B-881C-28A317B98AA6}" srcOrd="2" destOrd="0" presId="urn:microsoft.com/office/officeart/2018/2/layout/IconVerticalSolidList"/>
    <dgm:cxn modelId="{36837542-8FE2-4163-BBB8-DA53C18354CF}" type="presParOf" srcId="{B60C8D00-B9F8-4F9B-881C-28A317B98AA6}" destId="{E0075474-6F5F-4BC3-8CC7-7A0B4C0F016D}" srcOrd="0" destOrd="0" presId="urn:microsoft.com/office/officeart/2018/2/layout/IconVerticalSolidList"/>
    <dgm:cxn modelId="{2B05EB38-AA55-4995-BA9D-0AE65690C27A}" type="presParOf" srcId="{B60C8D00-B9F8-4F9B-881C-28A317B98AA6}" destId="{F02ECF7B-DCE1-431E-9E1B-5985459396FB}" srcOrd="1" destOrd="0" presId="urn:microsoft.com/office/officeart/2018/2/layout/IconVerticalSolidList"/>
    <dgm:cxn modelId="{2D9DF1BB-EF59-4ECD-8FE6-A6568F051E23}" type="presParOf" srcId="{B60C8D00-B9F8-4F9B-881C-28A317B98AA6}" destId="{FEA19E3E-F389-409F-B4AE-F4BFB0D88799}" srcOrd="2" destOrd="0" presId="urn:microsoft.com/office/officeart/2018/2/layout/IconVerticalSolidList"/>
    <dgm:cxn modelId="{44958C91-972D-485A-AB25-02DAAF712322}" type="presParOf" srcId="{B60C8D00-B9F8-4F9B-881C-28A317B98AA6}" destId="{ABC49540-4612-4A78-83E2-A5FDC996CCB5}" srcOrd="3" destOrd="0" presId="urn:microsoft.com/office/officeart/2018/2/layout/IconVerticalSolidList"/>
    <dgm:cxn modelId="{7FE55EF6-12D5-4D11-8F58-C57F14EC3F3C}" type="presParOf" srcId="{478423C3-76FF-41E0-8B9D-6BDF832A4DD1}" destId="{BFB7D3AE-FDCA-4480-9AB5-A124F57DE9C0}" srcOrd="3" destOrd="0" presId="urn:microsoft.com/office/officeart/2018/2/layout/IconVerticalSolidList"/>
    <dgm:cxn modelId="{97992D65-0EAB-4DA7-8B38-F34FA394BDFB}" type="presParOf" srcId="{478423C3-76FF-41E0-8B9D-6BDF832A4DD1}" destId="{4A5F4B5D-351F-446C-BAD9-64FACE310E77}" srcOrd="4" destOrd="0" presId="urn:microsoft.com/office/officeart/2018/2/layout/IconVerticalSolidList"/>
    <dgm:cxn modelId="{9A92B978-E2A0-4EA9-B1AB-0D155D108B01}" type="presParOf" srcId="{4A5F4B5D-351F-446C-BAD9-64FACE310E77}" destId="{90F48B65-5B48-4B89-9DCE-EBCC36D267A1}" srcOrd="0" destOrd="0" presId="urn:microsoft.com/office/officeart/2018/2/layout/IconVerticalSolidList"/>
    <dgm:cxn modelId="{02A60569-DDE2-408E-ABB9-4347E0C95178}" type="presParOf" srcId="{4A5F4B5D-351F-446C-BAD9-64FACE310E77}" destId="{F211D033-4D3F-4AE6-AC09-EB648DCC0440}" srcOrd="1" destOrd="0" presId="urn:microsoft.com/office/officeart/2018/2/layout/IconVerticalSolidList"/>
    <dgm:cxn modelId="{41B4E440-1058-4626-88CF-87C9BD203C45}" type="presParOf" srcId="{4A5F4B5D-351F-446C-BAD9-64FACE310E77}" destId="{A24DBEA4-C434-4E1F-83A2-E3660C0EB0F2}" srcOrd="2" destOrd="0" presId="urn:microsoft.com/office/officeart/2018/2/layout/IconVerticalSolidList"/>
    <dgm:cxn modelId="{68A82BBB-E4E9-4E55-8C9D-A5074F25DD45}" type="presParOf" srcId="{4A5F4B5D-351F-446C-BAD9-64FACE310E77}" destId="{4F8F9C99-3F26-4D51-B593-C7D7360DA81F}" srcOrd="3" destOrd="0" presId="urn:microsoft.com/office/officeart/2018/2/layout/IconVerticalSolidList"/>
    <dgm:cxn modelId="{D8C33F8E-6D4D-4D89-A4A3-211C73DC2133}" type="presParOf" srcId="{478423C3-76FF-41E0-8B9D-6BDF832A4DD1}" destId="{B48E42B4-81EE-4AEB-87CD-DC93E5F4963F}" srcOrd="5" destOrd="0" presId="urn:microsoft.com/office/officeart/2018/2/layout/IconVerticalSolidList"/>
    <dgm:cxn modelId="{87ACAA75-0B60-4546-B28D-5FEFADF08AB8}" type="presParOf" srcId="{478423C3-76FF-41E0-8B9D-6BDF832A4DD1}" destId="{5EB09317-42F6-4989-A910-C38986ACC7D4}" srcOrd="6" destOrd="0" presId="urn:microsoft.com/office/officeart/2018/2/layout/IconVerticalSolidList"/>
    <dgm:cxn modelId="{F0548053-49ED-440F-9D1C-139B474792E6}" type="presParOf" srcId="{5EB09317-42F6-4989-A910-C38986ACC7D4}" destId="{175385C9-D84F-42E6-B7EF-009B9408C574}" srcOrd="0" destOrd="0" presId="urn:microsoft.com/office/officeart/2018/2/layout/IconVerticalSolidList"/>
    <dgm:cxn modelId="{09351B8D-A950-4F6D-A8D2-EA593A4B5F75}" type="presParOf" srcId="{5EB09317-42F6-4989-A910-C38986ACC7D4}" destId="{F5A96110-8836-44CC-8182-B561B5E267F0}" srcOrd="1" destOrd="0" presId="urn:microsoft.com/office/officeart/2018/2/layout/IconVerticalSolidList"/>
    <dgm:cxn modelId="{94C56CB3-B3D7-4FB6-9EBA-3299C3A4FB36}" type="presParOf" srcId="{5EB09317-42F6-4989-A910-C38986ACC7D4}" destId="{6BCDE5D5-2378-4DD7-B332-5E2D50B7AD33}" srcOrd="2" destOrd="0" presId="urn:microsoft.com/office/officeart/2018/2/layout/IconVerticalSolidList"/>
    <dgm:cxn modelId="{D1A0ED08-443C-4B7B-803F-CC291354E73E}" type="presParOf" srcId="{5EB09317-42F6-4989-A910-C38986ACC7D4}" destId="{11417CB4-2A3A-4677-AD75-2A84856C67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50363-0F17-47B3-9504-A4C5DFA30F49}">
      <dsp:nvSpPr>
        <dsp:cNvPr id="0" name=""/>
        <dsp:cNvSpPr/>
      </dsp:nvSpPr>
      <dsp:spPr>
        <a:xfrm>
          <a:off x="735353" y="611911"/>
          <a:ext cx="1416151" cy="13817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49EA39-AF6E-4969-BF28-3612811F2D5C}">
      <dsp:nvSpPr>
        <dsp:cNvPr id="0" name=""/>
        <dsp:cNvSpPr/>
      </dsp:nvSpPr>
      <dsp:spPr>
        <a:xfrm>
          <a:off x="919470" y="806704"/>
          <a:ext cx="991290" cy="99216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BE3921-C2E2-4E85-94B2-92AE682D2401}">
      <dsp:nvSpPr>
        <dsp:cNvPr id="0" name=""/>
        <dsp:cNvSpPr/>
      </dsp:nvSpPr>
      <dsp:spPr>
        <a:xfrm>
          <a:off x="127" y="2182477"/>
          <a:ext cx="2886604" cy="8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spc="-150" dirty="0">
              <a:latin typeface="Arial" panose="020B0604020202020204" pitchFamily="34" charset="0"/>
              <a:cs typeface="Arial" panose="020B0604020202020204" pitchFamily="34" charset="0"/>
            </a:rPr>
            <a:t>Department of Computer Science , University of Colorado, Colorado springs.</a:t>
          </a:r>
        </a:p>
      </dsp:txBody>
      <dsp:txXfrm>
        <a:off x="127" y="2182477"/>
        <a:ext cx="2886604" cy="818703"/>
      </dsp:txXfrm>
    </dsp:sp>
    <dsp:sp modelId="{5B5CFCD8-B10E-4D4A-9442-1A33636D862B}">
      <dsp:nvSpPr>
        <dsp:cNvPr id="0" name=""/>
        <dsp:cNvSpPr/>
      </dsp:nvSpPr>
      <dsp:spPr>
        <a:xfrm>
          <a:off x="3772375" y="611911"/>
          <a:ext cx="1382816" cy="138175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49BA8-468B-4222-A72F-98624B81F5F5}">
      <dsp:nvSpPr>
        <dsp:cNvPr id="0" name=""/>
        <dsp:cNvSpPr/>
      </dsp:nvSpPr>
      <dsp:spPr>
        <a:xfrm>
          <a:off x="4077166" y="914239"/>
          <a:ext cx="822460" cy="801381"/>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8FCF9C-CD5A-4F6B-A543-35BB304352E1}">
      <dsp:nvSpPr>
        <dsp:cNvPr id="0" name=""/>
        <dsp:cNvSpPr/>
      </dsp:nvSpPr>
      <dsp:spPr>
        <a:xfrm>
          <a:off x="3086571" y="2182477"/>
          <a:ext cx="3044646" cy="8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spc="-150" dirty="0">
              <a:latin typeface="Arial" panose="020B0604020202020204" pitchFamily="34" charset="0"/>
              <a:cs typeface="Arial" panose="020B0604020202020204" pitchFamily="34" charset="0"/>
            </a:rPr>
            <a:t>CS 2020 and </a:t>
          </a:r>
          <a:r>
            <a:rPr lang="en-US" sz="1700" kern="1200" spc="-150" dirty="0" err="1">
              <a:latin typeface="Arial" panose="020B0604020202020204" pitchFamily="34" charset="0"/>
              <a:cs typeface="Arial" panose="020B0604020202020204" pitchFamily="34" charset="0"/>
            </a:rPr>
            <a:t>dase</a:t>
          </a:r>
          <a:r>
            <a:rPr lang="en-US" sz="1700" kern="1200" spc="-150" dirty="0">
              <a:latin typeface="Arial" panose="020B0604020202020204" pitchFamily="34" charset="0"/>
              <a:cs typeface="Arial" panose="020B0604020202020204" pitchFamily="34" charset="0"/>
            </a:rPr>
            <a:t> 2020</a:t>
          </a:r>
        </a:p>
        <a:p>
          <a:pPr marL="0" lvl="0" indent="0" algn="ctr" defTabSz="755650">
            <a:lnSpc>
              <a:spcPct val="100000"/>
            </a:lnSpc>
            <a:spcBef>
              <a:spcPct val="0"/>
            </a:spcBef>
            <a:spcAft>
              <a:spcPct val="35000"/>
            </a:spcAft>
            <a:buNone/>
            <a:defRPr cap="all"/>
          </a:pPr>
          <a:r>
            <a:rPr lang="en-US" sz="1700" kern="1200" spc="-150" dirty="0">
              <a:latin typeface="Arial" panose="020B0604020202020204" pitchFamily="34" charset="0"/>
              <a:cs typeface="Arial" panose="020B0604020202020204" pitchFamily="34" charset="0"/>
            </a:rPr>
            <a:t>Introduction to statistics for data  </a:t>
          </a:r>
          <a:r>
            <a:rPr lang="en-US" sz="1700" kern="1200" spc="-150" dirty="0" err="1">
              <a:latin typeface="Arial" panose="020B0604020202020204" pitchFamily="34" charset="0"/>
              <a:cs typeface="Arial" panose="020B0604020202020204" pitchFamily="34" charset="0"/>
            </a:rPr>
            <a:t>analystics</a:t>
          </a:r>
          <a:endParaRPr lang="en-US" sz="1700" kern="1200" spc="-150" dirty="0">
            <a:latin typeface="Arial" panose="020B0604020202020204" pitchFamily="34" charset="0"/>
            <a:cs typeface="Arial" panose="020B0604020202020204" pitchFamily="34" charset="0"/>
          </a:endParaRPr>
        </a:p>
        <a:p>
          <a:pPr marL="0" lvl="0" indent="0" algn="ctr" defTabSz="755650">
            <a:lnSpc>
              <a:spcPct val="100000"/>
            </a:lnSpc>
            <a:spcBef>
              <a:spcPct val="0"/>
            </a:spcBef>
            <a:spcAft>
              <a:spcPct val="35000"/>
            </a:spcAft>
            <a:buNone/>
            <a:defRPr cap="all"/>
          </a:pPr>
          <a:r>
            <a:rPr lang="en-US" sz="1700" kern="1200" spc="-150" dirty="0">
              <a:latin typeface="Arial" panose="020B0604020202020204" pitchFamily="34" charset="0"/>
              <a:cs typeface="Arial" panose="020B0604020202020204" pitchFamily="34" charset="0"/>
            </a:rPr>
            <a:t>Spring 2024</a:t>
          </a:r>
        </a:p>
        <a:p>
          <a:pPr marL="0" lvl="0" indent="0" algn="ctr" defTabSz="755650">
            <a:lnSpc>
              <a:spcPct val="100000"/>
            </a:lnSpc>
            <a:spcBef>
              <a:spcPct val="0"/>
            </a:spcBef>
            <a:spcAft>
              <a:spcPct val="35000"/>
            </a:spcAft>
            <a:buNone/>
            <a:defRPr cap="all"/>
          </a:pPr>
          <a:endParaRPr lang="en-US" sz="1700" kern="1200" spc="-150" dirty="0">
            <a:latin typeface="Arial" panose="020B0604020202020204" pitchFamily="34" charset="0"/>
            <a:cs typeface="Arial" panose="020B0604020202020204" pitchFamily="34" charset="0"/>
          </a:endParaRPr>
        </a:p>
      </dsp:txBody>
      <dsp:txXfrm>
        <a:off x="3086571" y="2182477"/>
        <a:ext cx="3044646" cy="818703"/>
      </dsp:txXfrm>
    </dsp:sp>
    <dsp:sp modelId="{C675881D-D6D8-49D2-9712-FD7969EEF5A5}">
      <dsp:nvSpPr>
        <dsp:cNvPr id="0" name=""/>
        <dsp:cNvSpPr/>
      </dsp:nvSpPr>
      <dsp:spPr>
        <a:xfrm>
          <a:off x="6744171" y="611911"/>
          <a:ext cx="1463817" cy="138175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1E59DA-80D5-4FF7-8DE8-6485DCD8D23C}">
      <dsp:nvSpPr>
        <dsp:cNvPr id="0" name=""/>
        <dsp:cNvSpPr/>
      </dsp:nvSpPr>
      <dsp:spPr>
        <a:xfrm>
          <a:off x="7004256" y="866892"/>
          <a:ext cx="943632" cy="8717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5411C7-4BE4-4D61-B9E0-6EFFB65526C9}">
      <dsp:nvSpPr>
        <dsp:cNvPr id="0" name=""/>
        <dsp:cNvSpPr/>
      </dsp:nvSpPr>
      <dsp:spPr>
        <a:xfrm>
          <a:off x="6515881" y="2221799"/>
          <a:ext cx="2209493" cy="8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spc="0" dirty="0">
              <a:latin typeface="Arial" panose="020B0604020202020204" pitchFamily="34" charset="0"/>
              <a:cs typeface="Arial" panose="020B0604020202020204" pitchFamily="34" charset="0"/>
            </a:rPr>
            <a:t>© Oluwatosin Oluwadare, Ph.D. </a:t>
          </a:r>
          <a:r>
            <a:rPr lang="en-US" sz="1800" kern="1200" spc="0">
              <a:latin typeface="Arial" panose="020B0604020202020204" pitchFamily="34" charset="0"/>
              <a:cs typeface="Arial" panose="020B0604020202020204" pitchFamily="34" charset="0"/>
            </a:rPr>
            <a:t>2024</a:t>
          </a:r>
          <a:endParaRPr lang="en-US" sz="1800" kern="1200" spc="0" dirty="0">
            <a:latin typeface="Arial" panose="020B0604020202020204" pitchFamily="34" charset="0"/>
            <a:cs typeface="Arial" panose="020B0604020202020204" pitchFamily="34" charset="0"/>
          </a:endParaRPr>
        </a:p>
      </dsp:txBody>
      <dsp:txXfrm>
        <a:off x="6515881" y="2221799"/>
        <a:ext cx="2209493" cy="818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987FD-DF0A-44B8-9774-956B5B820F99}">
      <dsp:nvSpPr>
        <dsp:cNvPr id="0" name=""/>
        <dsp:cNvSpPr/>
      </dsp:nvSpPr>
      <dsp:spPr>
        <a:xfrm>
          <a:off x="0" y="1834"/>
          <a:ext cx="8229600" cy="929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9F216-687B-454D-8556-13B80A8DD6A0}">
      <dsp:nvSpPr>
        <dsp:cNvPr id="0" name=""/>
        <dsp:cNvSpPr/>
      </dsp:nvSpPr>
      <dsp:spPr>
        <a:xfrm>
          <a:off x="281225" y="211010"/>
          <a:ext cx="511318" cy="511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1B7811-D7B8-4656-8BCC-3DD720876898}">
      <dsp:nvSpPr>
        <dsp:cNvPr id="0" name=""/>
        <dsp:cNvSpPr/>
      </dsp:nvSpPr>
      <dsp:spPr>
        <a:xfrm>
          <a:off x="1073768" y="1834"/>
          <a:ext cx="7155831" cy="92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90" tIns="98390" rIns="98390" bIns="98390" numCol="1" spcCol="1270" anchor="ctr" anchorCtr="0">
          <a:noAutofit/>
        </a:bodyPr>
        <a:lstStyle/>
        <a:p>
          <a:pPr marL="0" lvl="0" indent="0" algn="l" defTabSz="800100">
            <a:lnSpc>
              <a:spcPct val="90000"/>
            </a:lnSpc>
            <a:spcBef>
              <a:spcPct val="0"/>
            </a:spcBef>
            <a:spcAft>
              <a:spcPct val="35000"/>
            </a:spcAft>
            <a:buNone/>
          </a:pPr>
          <a:r>
            <a:rPr lang="en-US" sz="1800" b="1" kern="1200"/>
            <a:t>Teaching Evaluation:</a:t>
          </a:r>
          <a:endParaRPr lang="en-US" sz="1800" kern="1200"/>
        </a:p>
      </dsp:txBody>
      <dsp:txXfrm>
        <a:off x="1073768" y="1834"/>
        <a:ext cx="7155831" cy="929669"/>
      </dsp:txXfrm>
    </dsp:sp>
    <dsp:sp modelId="{E0075474-6F5F-4BC3-8CC7-7A0B4C0F016D}">
      <dsp:nvSpPr>
        <dsp:cNvPr id="0" name=""/>
        <dsp:cNvSpPr/>
      </dsp:nvSpPr>
      <dsp:spPr>
        <a:xfrm>
          <a:off x="0" y="1163921"/>
          <a:ext cx="8229600" cy="929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2ECF7B-DCE1-431E-9E1B-5985459396FB}">
      <dsp:nvSpPr>
        <dsp:cNvPr id="0" name=""/>
        <dsp:cNvSpPr/>
      </dsp:nvSpPr>
      <dsp:spPr>
        <a:xfrm>
          <a:off x="281225" y="1373097"/>
          <a:ext cx="511318" cy="511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C49540-4612-4A78-83E2-A5FDC996CCB5}">
      <dsp:nvSpPr>
        <dsp:cNvPr id="0" name=""/>
        <dsp:cNvSpPr/>
      </dsp:nvSpPr>
      <dsp:spPr>
        <a:xfrm>
          <a:off x="1073768" y="1163921"/>
          <a:ext cx="7155831" cy="92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90" tIns="98390" rIns="98390" bIns="98390" numCol="1" spcCol="1270" anchor="ctr" anchorCtr="0">
          <a:noAutofit/>
        </a:bodyPr>
        <a:lstStyle/>
        <a:p>
          <a:pPr marL="0" lvl="0" indent="0" algn="l" defTabSz="800100">
            <a:lnSpc>
              <a:spcPct val="90000"/>
            </a:lnSpc>
            <a:spcBef>
              <a:spcPct val="0"/>
            </a:spcBef>
            <a:spcAft>
              <a:spcPct val="35000"/>
            </a:spcAft>
            <a:buNone/>
          </a:pPr>
          <a:r>
            <a:rPr lang="en-US" sz="1800" b="0" i="0" kern="1200"/>
            <a:t>You can use the z-table and the normal distribution graph to give you a visual about how a z-score of +2.0 means “higher than average”.</a:t>
          </a:r>
          <a:endParaRPr lang="en-US" sz="1800" kern="1200"/>
        </a:p>
      </dsp:txBody>
      <dsp:txXfrm>
        <a:off x="1073768" y="1163921"/>
        <a:ext cx="7155831" cy="929669"/>
      </dsp:txXfrm>
    </dsp:sp>
    <dsp:sp modelId="{90F48B65-5B48-4B89-9DCE-EBCC36D267A1}">
      <dsp:nvSpPr>
        <dsp:cNvPr id="0" name=""/>
        <dsp:cNvSpPr/>
      </dsp:nvSpPr>
      <dsp:spPr>
        <a:xfrm>
          <a:off x="0" y="2326008"/>
          <a:ext cx="8229600" cy="929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1D033-4D3F-4AE6-AC09-EB648DCC0440}">
      <dsp:nvSpPr>
        <dsp:cNvPr id="0" name=""/>
        <dsp:cNvSpPr/>
      </dsp:nvSpPr>
      <dsp:spPr>
        <a:xfrm>
          <a:off x="281225" y="2535184"/>
          <a:ext cx="511318" cy="511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8F9C99-3F26-4D51-B593-C7D7360DA81F}">
      <dsp:nvSpPr>
        <dsp:cNvPr id="0" name=""/>
        <dsp:cNvSpPr/>
      </dsp:nvSpPr>
      <dsp:spPr>
        <a:xfrm>
          <a:off x="1073768" y="2326008"/>
          <a:ext cx="7155831" cy="92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90" tIns="98390" rIns="98390" bIns="98390" numCol="1" spcCol="1270" anchor="ctr" anchorCtr="0">
          <a:noAutofit/>
        </a:bodyPr>
        <a:lstStyle/>
        <a:p>
          <a:pPr marL="0" lvl="0" indent="0" algn="l" defTabSz="800100">
            <a:lnSpc>
              <a:spcPct val="90000"/>
            </a:lnSpc>
            <a:spcBef>
              <a:spcPct val="0"/>
            </a:spcBef>
            <a:spcAft>
              <a:spcPct val="35000"/>
            </a:spcAft>
            <a:buNone/>
          </a:pPr>
          <a:r>
            <a:rPr lang="en-US" sz="1800" b="0" i="0" kern="1200"/>
            <a:t>Let’s say a professor receives a teaching evaluation of score (3), and you know their z-score is 2.0. </a:t>
          </a:r>
          <a:endParaRPr lang="en-US" sz="1800" kern="1200"/>
        </a:p>
      </dsp:txBody>
      <dsp:txXfrm>
        <a:off x="1073768" y="2326008"/>
        <a:ext cx="7155831" cy="929669"/>
      </dsp:txXfrm>
    </dsp:sp>
    <dsp:sp modelId="{175385C9-D84F-42E6-B7EF-009B9408C574}">
      <dsp:nvSpPr>
        <dsp:cNvPr id="0" name=""/>
        <dsp:cNvSpPr/>
      </dsp:nvSpPr>
      <dsp:spPr>
        <a:xfrm>
          <a:off x="0" y="3488095"/>
          <a:ext cx="8229600" cy="9296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96110-8836-44CC-8182-B561B5E267F0}">
      <dsp:nvSpPr>
        <dsp:cNvPr id="0" name=""/>
        <dsp:cNvSpPr/>
      </dsp:nvSpPr>
      <dsp:spPr>
        <a:xfrm>
          <a:off x="281225" y="3697271"/>
          <a:ext cx="511318" cy="511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417CB4-2A3A-4677-AD75-2A84856C6732}">
      <dsp:nvSpPr>
        <dsp:cNvPr id="0" name=""/>
        <dsp:cNvSpPr/>
      </dsp:nvSpPr>
      <dsp:spPr>
        <a:xfrm>
          <a:off x="1073768" y="3488095"/>
          <a:ext cx="7155831" cy="92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90" tIns="98390" rIns="98390" bIns="98390" numCol="1" spcCol="1270" anchor="ctr" anchorCtr="0">
          <a:noAutofit/>
        </a:bodyPr>
        <a:lstStyle/>
        <a:p>
          <a:pPr marL="0" lvl="0" indent="0" algn="l" defTabSz="800100">
            <a:lnSpc>
              <a:spcPct val="90000"/>
            </a:lnSpc>
            <a:spcBef>
              <a:spcPct val="0"/>
            </a:spcBef>
            <a:spcAft>
              <a:spcPct val="35000"/>
            </a:spcAft>
            <a:buNone/>
          </a:pPr>
          <a:r>
            <a:rPr lang="en-US" sz="1800" b="0" i="0" kern="1200"/>
            <a:t>You know that +2.0 is above average (because of the high placement on the normal distribution curve), but you want to know </a:t>
          </a:r>
          <a:r>
            <a:rPr lang="en-US" sz="1800" b="0" i="1" kern="1200"/>
            <a:t>how much above average is this weight?</a:t>
          </a:r>
          <a:endParaRPr lang="en-US" sz="1800" kern="1200"/>
        </a:p>
      </dsp:txBody>
      <dsp:txXfrm>
        <a:off x="1073768" y="3488095"/>
        <a:ext cx="7155831" cy="92966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64E53-0915-49A1-8385-D17BA4FBAD46}" type="datetimeFigureOut">
              <a:rPr lang="en-US" smtClean="0"/>
              <a:t>4/18/24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B2673-769D-41A9-98A7-1FCE653E1CE7}" type="slidenum">
              <a:rPr lang="en-US" smtClean="0"/>
              <a:t>‹#›</a:t>
            </a:fld>
            <a:endParaRPr lang="en-US"/>
          </a:p>
        </p:txBody>
      </p:sp>
    </p:spTree>
    <p:extLst>
      <p:ext uri="{BB962C8B-B14F-4D97-AF65-F5344CB8AC3E}">
        <p14:creationId xmlns:p14="http://schemas.microsoft.com/office/powerpoint/2010/main" val="2447652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40C251-FA3B-684E-A4AA-CA7C8521E914}" type="slidenum">
              <a:rPr lang="en-US" smtClean="0"/>
              <a:t>1</a:t>
            </a:fld>
            <a:endParaRPr lang="en-US"/>
          </a:p>
        </p:txBody>
      </p:sp>
    </p:spTree>
    <p:extLst>
      <p:ext uri="{BB962C8B-B14F-4D97-AF65-F5344CB8AC3E}">
        <p14:creationId xmlns:p14="http://schemas.microsoft.com/office/powerpoint/2010/main" val="122355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11</a:t>
            </a:fld>
            <a:endParaRPr lang="en-US"/>
          </a:p>
        </p:txBody>
      </p:sp>
    </p:spTree>
    <p:extLst>
      <p:ext uri="{BB962C8B-B14F-4D97-AF65-F5344CB8AC3E}">
        <p14:creationId xmlns:p14="http://schemas.microsoft.com/office/powerpoint/2010/main" val="120661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In this section I'll describe one of the most useless tests in all of statistics: the </a:t>
                </a:r>
                <a:r>
                  <a:rPr lang="en-US" sz="1800" b="0" i="0" u="none" strike="noStrike" baseline="0" dirty="0">
                    <a:solidFill>
                      <a:srgbClr val="9A00CD"/>
                    </a:solidFill>
                    <a:latin typeface="CMMI10"/>
                  </a:rPr>
                  <a:t>z</a:t>
                </a:r>
                <a:r>
                  <a:rPr lang="en-US" sz="1800" b="0" i="0" u="none" strike="noStrike" baseline="0" dirty="0">
                    <a:solidFill>
                      <a:srgbClr val="9A00CD"/>
                    </a:solidFill>
                    <a:latin typeface="CMBX10"/>
                  </a:rPr>
                  <a:t>-test</a:t>
                </a:r>
                <a:r>
                  <a:rPr lang="en-US" sz="1800" b="0" i="0" u="none" strike="noStrike" baseline="0" dirty="0">
                    <a:solidFill>
                      <a:srgbClr val="000000"/>
                    </a:solidFill>
                    <a:latin typeface="CMR10"/>
                  </a:rPr>
                  <a:t>. Seriously - this test is almost never used in real life. Its only real purpose is that, when teaching statistics, it's a very convenient stepping stone along the way towards the </a:t>
                </a:r>
                <a:r>
                  <a:rPr lang="en-US" sz="1800" b="0" i="0" u="none" strike="noStrike" baseline="0" dirty="0">
                    <a:solidFill>
                      <a:srgbClr val="000000"/>
                    </a:solidFill>
                    <a:latin typeface="CMMI10"/>
                  </a:rPr>
                  <a:t>t</a:t>
                </a:r>
                <a:r>
                  <a:rPr lang="en-US" sz="1800" b="0" i="0" u="none" strike="noStrike" baseline="0" dirty="0">
                    <a:solidFill>
                      <a:srgbClr val="000000"/>
                    </a:solidFill>
                    <a:latin typeface="CMR10"/>
                  </a:rPr>
                  <a:t>-test, which is probably the most (over)used tool in all statistics.</a:t>
                </a:r>
              </a:p>
              <a:p>
                <a:pPr algn="l"/>
                <a:endParaRPr lang="en-US" sz="1800" b="0" i="0" u="none" strike="noStrike" baseline="0" dirty="0">
                  <a:solidFill>
                    <a:srgbClr val="000000"/>
                  </a:solidFill>
                  <a:latin typeface="CMR10"/>
                </a:endParaRPr>
              </a:p>
              <a:p>
                <a:pPr algn="l"/>
                <a:r>
                  <a:rPr lang="en-US" sz="1800" b="1" i="0" u="none" strike="noStrike" baseline="0" dirty="0">
                    <a:solidFill>
                      <a:srgbClr val="000000"/>
                    </a:solidFill>
                    <a:latin typeface="CMSS9"/>
                  </a:rPr>
                  <a:t>13.1.1 </a:t>
                </a:r>
                <a:r>
                  <a:rPr lang="en-US" sz="1800" b="1" i="0" u="none" strike="noStrike" baseline="0" dirty="0">
                    <a:solidFill>
                      <a:srgbClr val="000000"/>
                    </a:solidFill>
                    <a:latin typeface="CMSSBX10"/>
                  </a:rPr>
                  <a:t>The inference problem that the test addresses</a:t>
                </a:r>
              </a:p>
              <a:p>
                <a:pPr algn="l"/>
                <a:r>
                  <a:rPr lang="en-US" sz="1800" b="0" i="0" u="none" strike="noStrike" baseline="0" dirty="0">
                    <a:solidFill>
                      <a:srgbClr val="000000"/>
                    </a:solidFill>
                    <a:latin typeface="CMR10"/>
                  </a:rPr>
                  <a:t>To introduce the idea behind the </a:t>
                </a:r>
                <a:r>
                  <a:rPr lang="en-US" sz="1800" b="0" i="0" u="none" strike="noStrike" baseline="0" dirty="0">
                    <a:solidFill>
                      <a:srgbClr val="000000"/>
                    </a:solidFill>
                    <a:latin typeface="CMMI10"/>
                  </a:rPr>
                  <a:t>z</a:t>
                </a:r>
                <a:r>
                  <a:rPr lang="en-US" sz="1800" b="0" i="0" u="none" strike="noStrike" baseline="0" dirty="0">
                    <a:solidFill>
                      <a:srgbClr val="000000"/>
                    </a:solidFill>
                    <a:latin typeface="CMR10"/>
                  </a:rPr>
                  <a:t>-test, let's use a simple example. A friend of mine, Dr </a:t>
                </a:r>
                <a:r>
                  <a:rPr lang="en-US" sz="1800" b="0" i="0" u="none" strike="noStrike" baseline="0" dirty="0" err="1">
                    <a:solidFill>
                      <a:srgbClr val="000000"/>
                    </a:solidFill>
                    <a:latin typeface="CMR10"/>
                  </a:rPr>
                  <a:t>Zeppo</a:t>
                </a:r>
                <a:r>
                  <a:rPr lang="en-US" sz="1800" b="0" i="0" u="none" strike="noStrike" baseline="0" dirty="0">
                    <a:solidFill>
                      <a:srgbClr val="000000"/>
                    </a:solidFill>
                    <a:latin typeface="CMR10"/>
                  </a:rPr>
                  <a:t>, grades his introductory statistics class on a curve. Let's suppose that the average grade in his class is 67.5, and the standard deviation is 9.5. Of his many hundreds of students, it turns out that 20 of them also take psychology classes. Out of curiosity, I find myself wondering: do the psychology students tend to get the same grades as everyone else (i.e., mean 67.5) or do they tend to score higher or lower? He emails me the </a:t>
                </a:r>
                <a:r>
                  <a:rPr lang="en-US" sz="1800" b="1" i="0" u="none" strike="noStrike" baseline="0" dirty="0" err="1">
                    <a:solidFill>
                      <a:srgbClr val="000000"/>
                    </a:solidFill>
                    <a:latin typeface="CMTT10"/>
                  </a:rPr>
                  <a:t>zeppo.Rdata</a:t>
                </a:r>
                <a:r>
                  <a:rPr lang="en-US" sz="1800" b="1" i="0" u="none" strike="noStrike" baseline="0" dirty="0">
                    <a:solidFill>
                      <a:srgbClr val="000000"/>
                    </a:solidFill>
                    <a:latin typeface="CMTT10"/>
                  </a:rPr>
                  <a:t> </a:t>
                </a:r>
                <a:r>
                  <a:rPr lang="en-US" sz="1800" b="0" i="0" u="none" strike="noStrike" baseline="0" dirty="0">
                    <a:solidFill>
                      <a:srgbClr val="000000"/>
                    </a:solidFill>
                    <a:latin typeface="CMR10"/>
                  </a:rPr>
                  <a:t>le, which I use to pull up the </a:t>
                </a:r>
                <a:r>
                  <a:rPr lang="en-US" sz="1800" b="0" i="0" u="none" strike="noStrike" baseline="0" dirty="0">
                    <a:solidFill>
                      <a:srgbClr val="000080"/>
                    </a:solidFill>
                    <a:latin typeface="CMTT9"/>
                  </a:rPr>
                  <a:t>grades </a:t>
                </a:r>
                <a:r>
                  <a:rPr lang="en-US" sz="1800" b="0" i="0" u="none" strike="noStrike" baseline="0" dirty="0">
                    <a:solidFill>
                      <a:srgbClr val="000000"/>
                    </a:solidFill>
                    <a:latin typeface="CMR10"/>
                  </a:rPr>
                  <a:t>of those students,</a:t>
                </a:r>
              </a:p>
              <a:p>
                <a:pPr algn="l"/>
                <a:endParaRPr lang="en-US" sz="1800" b="0" i="0" u="none" strike="noStrike" baseline="0" dirty="0">
                  <a:solidFill>
                    <a:srgbClr val="000000"/>
                  </a:solidFill>
                  <a:latin typeface="CMR10"/>
                </a:endParaRPr>
              </a:p>
              <a:p>
                <a:pPr algn="l"/>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load( "</a:t>
                </a:r>
                <a:r>
                  <a:rPr lang="en-US" sz="1800" b="0" i="0" u="none" strike="noStrike" baseline="0" dirty="0" err="1">
                    <a:solidFill>
                      <a:srgbClr val="000080"/>
                    </a:solidFill>
                    <a:latin typeface="CMTT9"/>
                  </a:rPr>
                  <a:t>zeppo.Rdata</a:t>
                </a:r>
                <a:r>
                  <a:rPr lang="en-US" sz="1800" b="0" i="0" u="none" strike="noStrike" baseline="0" dirty="0">
                    <a:solidFill>
                      <a:srgbClr val="000080"/>
                    </a:solidFill>
                    <a:latin typeface="CMTT9"/>
                  </a:rPr>
                  <a:t>" )</a:t>
                </a:r>
              </a:p>
              <a:p>
                <a:pPr algn="l"/>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grades )</a:t>
                </a:r>
              </a:p>
              <a:p>
                <a:pPr algn="l"/>
                <a:r>
                  <a:rPr lang="en-US" sz="1800" b="0" i="0" u="none" strike="noStrike" baseline="0" dirty="0">
                    <a:solidFill>
                      <a:srgbClr val="666680"/>
                    </a:solidFill>
                    <a:latin typeface="CMTT9"/>
                  </a:rPr>
                  <a:t>[1] 50 60 60 64 66 66 67 69 70 74 76 76 77 79 79 79 81 82 82 89</a:t>
                </a:r>
              </a:p>
              <a:p>
                <a:pPr algn="l"/>
                <a:r>
                  <a:rPr lang="en-US" sz="1800" b="0" i="0" u="none" strike="noStrike" baseline="0" dirty="0">
                    <a:solidFill>
                      <a:srgbClr val="000000"/>
                    </a:solidFill>
                    <a:latin typeface="CMR10"/>
                  </a:rPr>
                  <a:t>and calculate the mean:</a:t>
                </a:r>
              </a:p>
              <a:p>
                <a:pPr algn="l"/>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mean( grades )</a:t>
                </a:r>
              </a:p>
              <a:p>
                <a:pPr algn="l"/>
                <a:r>
                  <a:rPr lang="en-US" sz="1800" b="0" i="0" u="none" strike="noStrike" baseline="0" dirty="0">
                    <a:solidFill>
                      <a:srgbClr val="666680"/>
                    </a:solidFill>
                    <a:latin typeface="CMTT9"/>
                  </a:rPr>
                  <a:t>[1] 72.3</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Hm. It </a:t>
                </a:r>
                <a:r>
                  <a:rPr lang="en-US" sz="1800" b="0" i="0" u="none" strike="noStrike" baseline="0" dirty="0">
                    <a:solidFill>
                      <a:srgbClr val="000000"/>
                    </a:solidFill>
                    <a:latin typeface="CMTI10"/>
                  </a:rPr>
                  <a:t>might </a:t>
                </a:r>
                <a:r>
                  <a:rPr lang="en-US" sz="1800" b="0" i="0" u="none" strike="noStrike" baseline="0" dirty="0">
                    <a:solidFill>
                      <a:srgbClr val="000000"/>
                    </a:solidFill>
                    <a:latin typeface="CMR10"/>
                  </a:rPr>
                  <a:t>be that the psychology students are scoring a bit higher than normal: that sample mean of </a:t>
                </a:r>
                <a:r>
                  <a:rPr lang="en-US" sz="1800" b="0" i="0" u="none" strike="noStrike" baseline="0" dirty="0">
                    <a:solidFill>
                      <a:srgbClr val="000000"/>
                    </a:solidFill>
                    <a:latin typeface="Cambria Math" panose="02040503050406030204" pitchFamily="18" charset="0"/>
                  </a:rPr>
                  <a:t>𝑋</a:t>
                </a:r>
                <a:r>
                  <a:rPr lang="en-US" sz="1800" b="0" i="0" u="none" strike="noStrike" baseline="0" dirty="0">
                    <a:solidFill>
                      <a:srgbClr val="000000"/>
                    </a:solidFill>
                    <a:latin typeface="CMMI10"/>
                  </a:rPr>
                  <a:t>_hat=</a:t>
                </a:r>
                <a:r>
                  <a:rPr lang="en-US" sz="1800" b="0" i="0" u="none" strike="noStrike" baseline="0" dirty="0">
                    <a:solidFill>
                      <a:srgbClr val="000000"/>
                    </a:solidFill>
                    <a:latin typeface="CMR10"/>
                  </a:rPr>
                  <a:t>72.3 is a fair bit higher than the </a:t>
                </a:r>
                <a:r>
                  <a:rPr lang="en-US" sz="1800" b="0" i="0" u="none" strike="noStrike" baseline="0" dirty="0" err="1">
                    <a:solidFill>
                      <a:srgbClr val="000000"/>
                    </a:solidFill>
                    <a:latin typeface="CMR10"/>
                  </a:rPr>
                  <a:t>hypothesised</a:t>
                </a:r>
                <a:r>
                  <a:rPr lang="en-US" sz="1800" b="0" i="0" u="none" strike="noStrike" baseline="0" dirty="0">
                    <a:solidFill>
                      <a:srgbClr val="000000"/>
                    </a:solidFill>
                    <a:latin typeface="CMR10"/>
                  </a:rPr>
                  <a:t> population mean of</a:t>
                </a:r>
                <a:r>
                  <a:rPr lang="en-US" sz="1800" b="0" i="0" u="none" strike="noStrike" baseline="0" dirty="0">
                    <a:solidFill>
                      <a:srgbClr val="000000"/>
                    </a:solidFill>
                    <a:latin typeface="TeX-matha10"/>
                  </a:rPr>
                  <a:t> mu=</a:t>
                </a:r>
                <a:r>
                  <a:rPr lang="en-US" sz="1800" b="0" i="0" u="none" strike="noStrike" baseline="0" dirty="0">
                    <a:solidFill>
                      <a:srgbClr val="000000"/>
                    </a:solidFill>
                    <a:latin typeface="CMR10"/>
                  </a:rPr>
                  <a:t>67.5, but on the other hand, a sample size of </a:t>
                </a:r>
                <a:r>
                  <a:rPr lang="en-US" sz="1800" b="0" i="0" u="none" strike="noStrike" baseline="0" dirty="0">
                    <a:solidFill>
                      <a:srgbClr val="000000"/>
                    </a:solidFill>
                    <a:latin typeface="CMMI10"/>
                  </a:rPr>
                  <a:t>N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20 isn't all that big. Maybe it's pure chance.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To answer the question, it helps to be able to write down what it is that I think I know. Firstly, I know that the sample mean is </a:t>
                </a:r>
                <a:r>
                  <a:rPr lang="en-US" sz="1800" b="0" i="0" u="none" strike="noStrike" baseline="0" dirty="0" err="1">
                    <a:solidFill>
                      <a:srgbClr val="000000"/>
                    </a:solidFill>
                    <a:latin typeface="CMMI10"/>
                  </a:rPr>
                  <a:t>X_hat</a:t>
                </a:r>
                <a:r>
                  <a:rPr lang="en-US" sz="1800" b="0" i="0" u="none" strike="noStrike" baseline="0" dirty="0">
                    <a:solidFill>
                      <a:srgbClr val="000000"/>
                    </a:solidFill>
                    <a:latin typeface="CMMI10"/>
                  </a:rPr>
                  <a:t>=</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72.3. If I'm willing to assume that the psychology students have the same standard deviation as the rest of the class then I can say that the population standard deviation is </a:t>
                </a:r>
                <a:r>
                  <a:rPr lang="en-US" sz="1800" b="0" i="0" u="none" strike="noStrike" baseline="0" dirty="0">
                    <a:solidFill>
                      <a:srgbClr val="000000"/>
                    </a:solidFill>
                    <a:latin typeface="TeX-matha10"/>
                  </a:rPr>
                  <a:t>sigma=</a:t>
                </a:r>
                <a:r>
                  <a:rPr lang="en-US" sz="1800" b="0" i="0" u="none" strike="noStrike" baseline="0" dirty="0">
                    <a:solidFill>
                      <a:srgbClr val="000000"/>
                    </a:solidFill>
                    <a:latin typeface="CMMI10"/>
                  </a:rPr>
                  <a:t>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9</a:t>
                </a:r>
                <a:r>
                  <a:rPr lang="en-US" sz="1800" b="0" i="0" u="none" strike="noStrike" baseline="0" dirty="0">
                    <a:solidFill>
                      <a:srgbClr val="000000"/>
                    </a:solidFill>
                    <a:latin typeface="CMMI10"/>
                  </a:rPr>
                  <a:t>:</a:t>
                </a:r>
                <a:r>
                  <a:rPr lang="en-US" sz="1800" b="0" i="0" u="none" strike="noStrike" baseline="0" dirty="0">
                    <a:solidFill>
                      <a:srgbClr val="000000"/>
                    </a:solidFill>
                    <a:latin typeface="CMR10"/>
                  </a:rPr>
                  <a:t>5. I'll also assume that since Dr </a:t>
                </a:r>
                <a:r>
                  <a:rPr lang="en-US" sz="1800" b="0" i="0" u="none" strike="noStrike" baseline="0" dirty="0" err="1">
                    <a:solidFill>
                      <a:srgbClr val="000000"/>
                    </a:solidFill>
                    <a:latin typeface="CMR10"/>
                  </a:rPr>
                  <a:t>Zeppo</a:t>
                </a:r>
                <a:r>
                  <a:rPr lang="en-US" sz="1800" b="0" i="0" u="none" strike="noStrike" baseline="0" dirty="0">
                    <a:solidFill>
                      <a:srgbClr val="000000"/>
                    </a:solidFill>
                    <a:latin typeface="CMR10"/>
                  </a:rPr>
                  <a:t> is grading to a curve, the psychology student grades are normally distributed.</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Next, it helps to be clear about what I want to learn from the data. In this case, my research hypothesis relates to the </a:t>
                </a:r>
                <a:r>
                  <a:rPr lang="en-US" sz="1800" b="0" i="0" u="none" strike="noStrike" baseline="0" dirty="0">
                    <a:solidFill>
                      <a:srgbClr val="000000"/>
                    </a:solidFill>
                    <a:latin typeface="CMTI10"/>
                  </a:rPr>
                  <a:t>population </a:t>
                </a:r>
                <a:r>
                  <a:rPr lang="en-US" sz="1800" b="0" i="0" u="none" strike="noStrike" baseline="0" dirty="0">
                    <a:solidFill>
                      <a:srgbClr val="000000"/>
                    </a:solidFill>
                    <a:latin typeface="CMR10"/>
                  </a:rPr>
                  <a:t>mean </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for the psychology student grades, which is unknown. Specifically, I want to know if </a:t>
                </a:r>
                <a:r>
                  <a:rPr lang="en-US" sz="1800" b="0" i="0" u="none" strike="noStrike" baseline="0" dirty="0">
                    <a:solidFill>
                      <a:srgbClr val="000000"/>
                    </a:solidFill>
                    <a:latin typeface="TeX-matha10"/>
                  </a:rPr>
                  <a:t>mu=</a:t>
                </a:r>
                <a:r>
                  <a:rPr lang="en-US" sz="1800" b="0" i="0" u="none" strike="noStrike" baseline="0" dirty="0">
                    <a:solidFill>
                      <a:srgbClr val="000000"/>
                    </a:solidFill>
                    <a:latin typeface="CMR10"/>
                  </a:rPr>
                  <a:t>67.5 or not. Given that this is what I know, can we devise a hypothesis test to solve</a:t>
                </a:r>
              </a:p>
              <a:p>
                <a:pPr algn="l"/>
                <a:r>
                  <a:rPr lang="en-US" sz="1800" b="0" i="0" u="none" strike="noStrike" baseline="0" dirty="0">
                    <a:solidFill>
                      <a:srgbClr val="000000"/>
                    </a:solidFill>
                    <a:latin typeface="CMR10"/>
                  </a:rPr>
                  <a:t>our problem? The data, along with the </a:t>
                </a:r>
                <a:r>
                  <a:rPr lang="en-US" sz="1800" b="0" i="0" u="none" strike="noStrike" baseline="0" dirty="0" err="1">
                    <a:solidFill>
                      <a:srgbClr val="000000"/>
                    </a:solidFill>
                    <a:latin typeface="CMR10"/>
                  </a:rPr>
                  <a:t>hypothesised</a:t>
                </a:r>
                <a:r>
                  <a:rPr lang="en-US" sz="1800" b="0" i="0" u="none" strike="noStrike" baseline="0" dirty="0">
                    <a:solidFill>
                      <a:srgbClr val="000000"/>
                    </a:solidFill>
                    <a:latin typeface="CMR10"/>
                  </a:rPr>
                  <a:t> distribution from which they are thought to arise, are shown in Figure </a:t>
                </a:r>
                <a:r>
                  <a:rPr lang="en-US" sz="1800" b="0" i="0" u="none" strike="noStrike" baseline="0" dirty="0">
                    <a:solidFill>
                      <a:srgbClr val="FF0000"/>
                    </a:solidFill>
                    <a:latin typeface="CMR10"/>
                  </a:rPr>
                  <a:t>13.1</a:t>
                </a:r>
                <a:r>
                  <a:rPr lang="en-US" sz="1800" b="0" i="0" u="none" strike="noStrike" baseline="0" dirty="0">
                    <a:solidFill>
                      <a:srgbClr val="000000"/>
                    </a:solidFill>
                    <a:latin typeface="CMR10"/>
                  </a:rPr>
                  <a:t>. Not entirely obvious what the right answer is, is it? For this, we are going to need some statistics.</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12</a:t>
            </a:fld>
            <a:endParaRPr lang="en-US"/>
          </a:p>
        </p:txBody>
      </p:sp>
    </p:spTree>
    <p:extLst>
      <p:ext uri="{BB962C8B-B14F-4D97-AF65-F5344CB8AC3E}">
        <p14:creationId xmlns:p14="http://schemas.microsoft.com/office/powerpoint/2010/main" val="142322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13</a:t>
            </a:fld>
            <a:endParaRPr lang="en-US"/>
          </a:p>
        </p:txBody>
      </p:sp>
    </p:spTree>
    <p:extLst>
      <p:ext uri="{BB962C8B-B14F-4D97-AF65-F5344CB8AC3E}">
        <p14:creationId xmlns:p14="http://schemas.microsoft.com/office/powerpoint/2010/main" val="720315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14</a:t>
            </a:fld>
            <a:endParaRPr lang="en-US"/>
          </a:p>
        </p:txBody>
      </p:sp>
    </p:spTree>
    <p:extLst>
      <p:ext uri="{BB962C8B-B14F-4D97-AF65-F5344CB8AC3E}">
        <p14:creationId xmlns:p14="http://schemas.microsoft.com/office/powerpoint/2010/main" val="426428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16</a:t>
            </a:fld>
            <a:endParaRPr lang="en-US"/>
          </a:p>
        </p:txBody>
      </p:sp>
    </p:spTree>
    <p:extLst>
      <p:ext uri="{BB962C8B-B14F-4D97-AF65-F5344CB8AC3E}">
        <p14:creationId xmlns:p14="http://schemas.microsoft.com/office/powerpoint/2010/main" val="119813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Z-score Table here: https://</a:t>
            </a:r>
            <a:r>
              <a:rPr lang="en-US" dirty="0" err="1"/>
              <a:t>www.math.arizona.edu</a:t>
            </a:r>
            <a:r>
              <a:rPr lang="en-US" dirty="0"/>
              <a:t>/~</a:t>
            </a:r>
            <a:r>
              <a:rPr lang="en-US" dirty="0" err="1"/>
              <a:t>rsims</a:t>
            </a:r>
            <a:r>
              <a:rPr lang="en-US" dirty="0"/>
              <a:t>/ma464/</a:t>
            </a:r>
            <a:r>
              <a:rPr lang="en-US" dirty="0" err="1"/>
              <a:t>standardnormaltable.pdf</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17</a:t>
            </a:fld>
            <a:endParaRPr lang="en-US"/>
          </a:p>
        </p:txBody>
      </p:sp>
    </p:spTree>
    <p:extLst>
      <p:ext uri="{BB962C8B-B14F-4D97-AF65-F5344CB8AC3E}">
        <p14:creationId xmlns:p14="http://schemas.microsoft.com/office/powerpoint/2010/main" val="362208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20</a:t>
            </a:fld>
            <a:endParaRPr lang="en-US"/>
          </a:p>
        </p:txBody>
      </p:sp>
    </p:spTree>
    <p:extLst>
      <p:ext uri="{BB962C8B-B14F-4D97-AF65-F5344CB8AC3E}">
        <p14:creationId xmlns:p14="http://schemas.microsoft.com/office/powerpoint/2010/main" val="295993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21</a:t>
            </a:fld>
            <a:endParaRPr lang="en-US"/>
          </a:p>
        </p:txBody>
      </p:sp>
    </p:spTree>
    <p:extLst>
      <p:ext uri="{BB962C8B-B14F-4D97-AF65-F5344CB8AC3E}">
        <p14:creationId xmlns:p14="http://schemas.microsoft.com/office/powerpoint/2010/main" val="230625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r>
              <a:rPr lang="en-US" dirty="0"/>
              <a:t>https://</a:t>
            </a:r>
            <a:r>
              <a:rPr lang="en-US" dirty="0" err="1"/>
              <a:t>www.youtube.com</a:t>
            </a:r>
            <a:r>
              <a:rPr lang="en-US" dirty="0"/>
              <a:t>/</a:t>
            </a:r>
            <a:r>
              <a:rPr lang="en-US" dirty="0" err="1"/>
              <a:t>watch?v</a:t>
            </a:r>
            <a:r>
              <a:rPr lang="en-US" dirty="0"/>
              <a:t>=BWJRsY-G8u0</a:t>
            </a:r>
          </a:p>
        </p:txBody>
      </p:sp>
      <p:sp>
        <p:nvSpPr>
          <p:cNvPr id="4" name="Slide Number Placeholder 3"/>
          <p:cNvSpPr>
            <a:spLocks noGrp="1"/>
          </p:cNvSpPr>
          <p:nvPr>
            <p:ph type="sldNum" sz="quarter" idx="5"/>
          </p:nvPr>
        </p:nvSpPr>
        <p:spPr/>
        <p:txBody>
          <a:bodyPr/>
          <a:lstStyle/>
          <a:p>
            <a:fld id="{9EAB2673-769D-41A9-98A7-1FCE653E1CE7}" type="slidenum">
              <a:rPr lang="en-US" smtClean="0"/>
              <a:t>22</a:t>
            </a:fld>
            <a:endParaRPr lang="en-US"/>
          </a:p>
        </p:txBody>
      </p:sp>
    </p:spTree>
    <p:extLst>
      <p:ext uri="{BB962C8B-B14F-4D97-AF65-F5344CB8AC3E}">
        <p14:creationId xmlns:p14="http://schemas.microsoft.com/office/powerpoint/2010/main" val="426531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r>
              <a:rPr lang="en-US" dirty="0"/>
              <a:t>https://</a:t>
            </a:r>
            <a:r>
              <a:rPr lang="en-US" dirty="0" err="1"/>
              <a:t>www.youtube.com</a:t>
            </a:r>
            <a:r>
              <a:rPr lang="en-US" dirty="0"/>
              <a:t>/</a:t>
            </a:r>
            <a:r>
              <a:rPr lang="en-US" dirty="0" err="1"/>
              <a:t>watch?v</a:t>
            </a:r>
            <a:r>
              <a:rPr lang="en-US" dirty="0"/>
              <a:t>=BWJRsY-G8u0</a:t>
            </a:r>
          </a:p>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24</a:t>
            </a:fld>
            <a:endParaRPr lang="en-US"/>
          </a:p>
        </p:txBody>
      </p:sp>
    </p:spTree>
    <p:extLst>
      <p:ext uri="{BB962C8B-B14F-4D97-AF65-F5344CB8AC3E}">
        <p14:creationId xmlns:p14="http://schemas.microsoft.com/office/powerpoint/2010/main" val="268825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pPr/>
              <a:t>3</a:t>
            </a:fld>
            <a:endParaRPr lang="en-US"/>
          </a:p>
        </p:txBody>
      </p:sp>
    </p:spTree>
    <p:extLst>
      <p:ext uri="{BB962C8B-B14F-4D97-AF65-F5344CB8AC3E}">
        <p14:creationId xmlns:p14="http://schemas.microsoft.com/office/powerpoint/2010/main" val="65914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28</a:t>
            </a:fld>
            <a:endParaRPr lang="en-US"/>
          </a:p>
        </p:txBody>
      </p:sp>
    </p:spTree>
    <p:extLst>
      <p:ext uri="{BB962C8B-B14F-4D97-AF65-F5344CB8AC3E}">
        <p14:creationId xmlns:p14="http://schemas.microsoft.com/office/powerpoint/2010/main" val="58950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29</a:t>
            </a:fld>
            <a:endParaRPr lang="en-US"/>
          </a:p>
        </p:txBody>
      </p:sp>
    </p:spTree>
    <p:extLst>
      <p:ext uri="{BB962C8B-B14F-4D97-AF65-F5344CB8AC3E}">
        <p14:creationId xmlns:p14="http://schemas.microsoft.com/office/powerpoint/2010/main" val="402520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30</a:t>
            </a:fld>
            <a:endParaRPr lang="en-US"/>
          </a:p>
        </p:txBody>
      </p:sp>
    </p:spTree>
    <p:extLst>
      <p:ext uri="{BB962C8B-B14F-4D97-AF65-F5344CB8AC3E}">
        <p14:creationId xmlns:p14="http://schemas.microsoft.com/office/powerpoint/2010/main" val="3745608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32</a:t>
            </a:fld>
            <a:endParaRPr lang="en-US"/>
          </a:p>
        </p:txBody>
      </p:sp>
    </p:spTree>
    <p:extLst>
      <p:ext uri="{BB962C8B-B14F-4D97-AF65-F5344CB8AC3E}">
        <p14:creationId xmlns:p14="http://schemas.microsoft.com/office/powerpoint/2010/main" val="380261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33</a:t>
            </a:fld>
            <a:endParaRPr lang="en-US"/>
          </a:p>
        </p:txBody>
      </p:sp>
    </p:spTree>
    <p:extLst>
      <p:ext uri="{BB962C8B-B14F-4D97-AF65-F5344CB8AC3E}">
        <p14:creationId xmlns:p14="http://schemas.microsoft.com/office/powerpoint/2010/main" val="1941864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pPr/>
              <a:t>34</a:t>
            </a:fld>
            <a:endParaRPr lang="en-US"/>
          </a:p>
        </p:txBody>
      </p:sp>
    </p:spTree>
    <p:extLst>
      <p:ext uri="{BB962C8B-B14F-4D97-AF65-F5344CB8AC3E}">
        <p14:creationId xmlns:p14="http://schemas.microsoft.com/office/powerpoint/2010/main" val="1134756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35</a:t>
            </a:fld>
            <a:endParaRPr lang="en-US"/>
          </a:p>
        </p:txBody>
      </p:sp>
    </p:spTree>
    <p:extLst>
      <p:ext uri="{BB962C8B-B14F-4D97-AF65-F5344CB8AC3E}">
        <p14:creationId xmlns:p14="http://schemas.microsoft.com/office/powerpoint/2010/main" val="44958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36</a:t>
            </a:fld>
            <a:endParaRPr lang="en-US"/>
          </a:p>
        </p:txBody>
      </p:sp>
    </p:spTree>
    <p:extLst>
      <p:ext uri="{BB962C8B-B14F-4D97-AF65-F5344CB8AC3E}">
        <p14:creationId xmlns:p14="http://schemas.microsoft.com/office/powerpoint/2010/main" val="38269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a:t>
            </a:fld>
            <a:endParaRPr lang="en-US"/>
          </a:p>
        </p:txBody>
      </p:sp>
    </p:spTree>
    <p:extLst>
      <p:ext uri="{BB962C8B-B14F-4D97-AF65-F5344CB8AC3E}">
        <p14:creationId xmlns:p14="http://schemas.microsoft.com/office/powerpoint/2010/main" val="3528937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5</a:t>
            </a:fld>
            <a:endParaRPr lang="en-US"/>
          </a:p>
        </p:txBody>
      </p:sp>
    </p:spTree>
    <p:extLst>
      <p:ext uri="{BB962C8B-B14F-4D97-AF65-F5344CB8AC3E}">
        <p14:creationId xmlns:p14="http://schemas.microsoft.com/office/powerpoint/2010/main" val="136353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6</a:t>
            </a:fld>
            <a:endParaRPr lang="en-US"/>
          </a:p>
        </p:txBody>
      </p:sp>
    </p:spTree>
    <p:extLst>
      <p:ext uri="{BB962C8B-B14F-4D97-AF65-F5344CB8AC3E}">
        <p14:creationId xmlns:p14="http://schemas.microsoft.com/office/powerpoint/2010/main" val="128477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7</a:t>
            </a:fld>
            <a:endParaRPr lang="en-US"/>
          </a:p>
        </p:txBody>
      </p:sp>
    </p:spTree>
    <p:extLst>
      <p:ext uri="{BB962C8B-B14F-4D97-AF65-F5344CB8AC3E}">
        <p14:creationId xmlns:p14="http://schemas.microsoft.com/office/powerpoint/2010/main" val="198043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One-tailed tests have better statistical power than two-tailed tests at the same level of significance (alpha), which is their principal advantage. In other words, if there really is a difference between the groups in the way you have predicted, your results are more likely to be significant for a one-tailed test. This is so because the test only considers one tail of the distribution.</a:t>
            </a:r>
          </a:p>
          <a:p>
            <a:endParaRPr lang="en-US" dirty="0"/>
          </a:p>
          <a:p>
            <a:endParaRPr lang="en-US" dirty="0"/>
          </a:p>
          <a:p>
            <a:endParaRPr lang="en-US" dirty="0"/>
          </a:p>
          <a:p>
            <a:r>
              <a:rPr lang="en-US" dirty="0"/>
              <a:t>https://</a:t>
            </a:r>
            <a:r>
              <a:rPr lang="en-US" dirty="0" err="1"/>
              <a:t>www.statisticssolutions.com</a:t>
            </a:r>
            <a:r>
              <a:rPr lang="en-US" dirty="0"/>
              <a:t>/should-you-use-a-one-tailed-test-or-a-two-tailed-test-for-your-data-analysis/#:~:text=This%20is%20because%20a%20two,groups%20in%20a%20specific%20direction.</a:t>
            </a:r>
          </a:p>
          <a:p>
            <a:endParaRPr lang="en-US" dirty="0"/>
          </a:p>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8</a:t>
            </a:fld>
            <a:endParaRPr lang="en-US"/>
          </a:p>
        </p:txBody>
      </p:sp>
    </p:spTree>
    <p:extLst>
      <p:ext uri="{BB962C8B-B14F-4D97-AF65-F5344CB8AC3E}">
        <p14:creationId xmlns:p14="http://schemas.microsoft.com/office/powerpoint/2010/main" val="116473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9</a:t>
            </a:fld>
            <a:endParaRPr lang="en-US"/>
          </a:p>
        </p:txBody>
      </p:sp>
    </p:spTree>
    <p:extLst>
      <p:ext uri="{BB962C8B-B14F-4D97-AF65-F5344CB8AC3E}">
        <p14:creationId xmlns:p14="http://schemas.microsoft.com/office/powerpoint/2010/main" val="46524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Introduction to SAS. UCLA: Statistical Consulting Group. from https://</a:t>
            </a:r>
            <a:r>
              <a:rPr lang="en-US" dirty="0" err="1">
                <a:effectLst/>
              </a:rPr>
              <a:t>stats.oarc.ucla.edu</a:t>
            </a:r>
            <a:r>
              <a:rPr lang="en-US" dirty="0">
                <a:effectLst/>
              </a:rPr>
              <a:t>/</a:t>
            </a:r>
            <a:r>
              <a:rPr lang="en-US" dirty="0" err="1">
                <a:effectLst/>
              </a:rPr>
              <a:t>sas</a:t>
            </a:r>
            <a:r>
              <a:rPr lang="en-US" dirty="0">
                <a:effectLst/>
              </a:rPr>
              <a:t>/modules/introduction-to-the-features-of-</a:t>
            </a:r>
            <a:r>
              <a:rPr lang="en-US" dirty="0" err="1">
                <a:effectLst/>
              </a:rPr>
              <a:t>sas</a:t>
            </a:r>
            <a:r>
              <a:rPr lang="en-US" dirty="0">
                <a:effectLst/>
              </a:rPr>
              <a:t>/ (accessed August 22, 2021).</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10</a:t>
            </a:fld>
            <a:endParaRPr lang="en-US"/>
          </a:p>
        </p:txBody>
      </p:sp>
    </p:spTree>
    <p:extLst>
      <p:ext uri="{BB962C8B-B14F-4D97-AF65-F5344CB8AC3E}">
        <p14:creationId xmlns:p14="http://schemas.microsoft.com/office/powerpoint/2010/main" val="3308547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81000" y="5807075"/>
            <a:ext cx="2133600" cy="365125"/>
          </a:xfrm>
        </p:spPr>
        <p:txBody>
          <a:bodyPr/>
          <a:lstStyle/>
          <a:p>
            <a:endParaRPr lang="en-US" dirty="0"/>
          </a:p>
        </p:txBody>
      </p:sp>
      <p:sp>
        <p:nvSpPr>
          <p:cNvPr id="5" name="Footer Placeholder 4"/>
          <p:cNvSpPr>
            <a:spLocks noGrp="1"/>
          </p:cNvSpPr>
          <p:nvPr>
            <p:ph type="ftr" sz="quarter" idx="11"/>
          </p:nvPr>
        </p:nvSpPr>
        <p:spPr>
          <a:xfrm>
            <a:off x="3124200" y="5807075"/>
            <a:ext cx="2895600" cy="365125"/>
          </a:xfrm>
        </p:spPr>
        <p:txBody>
          <a:bodyPr/>
          <a:lstStyle/>
          <a:p>
            <a:endParaRPr lang="en-US" dirty="0"/>
          </a:p>
        </p:txBody>
      </p:sp>
      <p:sp>
        <p:nvSpPr>
          <p:cNvPr id="6"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81000" y="5807075"/>
            <a:ext cx="2133600" cy="365125"/>
          </a:xfrm>
        </p:spPr>
        <p:txBody>
          <a:bodyPr/>
          <a:lstStyle/>
          <a:p>
            <a:endParaRPr lang="en-US" dirty="0"/>
          </a:p>
        </p:txBody>
      </p:sp>
      <p:sp>
        <p:nvSpPr>
          <p:cNvPr id="8" name="Footer Placeholder 4"/>
          <p:cNvSpPr>
            <a:spLocks noGrp="1"/>
          </p:cNvSpPr>
          <p:nvPr>
            <p:ph type="ftr" sz="quarter" idx="11"/>
          </p:nvPr>
        </p:nvSpPr>
        <p:spPr>
          <a:xfrm>
            <a:off x="3124200" y="5807075"/>
            <a:ext cx="2895600" cy="365125"/>
          </a:xfrm>
        </p:spPr>
        <p:txBody>
          <a:bodyPr/>
          <a:lstStyle/>
          <a:p>
            <a:endParaRPr lang="en-US" dirty="0"/>
          </a:p>
        </p:txBody>
      </p:sp>
      <p:sp>
        <p:nvSpPr>
          <p:cNvPr id="9"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81000" y="5807075"/>
            <a:ext cx="2133600" cy="365125"/>
          </a:xfrm>
        </p:spPr>
        <p:txBody>
          <a:bodyPr/>
          <a:lstStyle/>
          <a:p>
            <a:endParaRPr lang="en-US" dirty="0"/>
          </a:p>
        </p:txBody>
      </p:sp>
      <p:sp>
        <p:nvSpPr>
          <p:cNvPr id="8" name="Footer Placeholder 4"/>
          <p:cNvSpPr>
            <a:spLocks noGrp="1"/>
          </p:cNvSpPr>
          <p:nvPr>
            <p:ph type="ftr" sz="quarter" idx="11"/>
          </p:nvPr>
        </p:nvSpPr>
        <p:spPr>
          <a:xfrm>
            <a:off x="3124200" y="5807075"/>
            <a:ext cx="2895600" cy="365125"/>
          </a:xfrm>
        </p:spPr>
        <p:txBody>
          <a:bodyPr/>
          <a:lstStyle/>
          <a:p>
            <a:endParaRPr lang="en-US" dirty="0"/>
          </a:p>
        </p:txBody>
      </p:sp>
      <p:sp>
        <p:nvSpPr>
          <p:cNvPr id="9"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0" name="Picture 9" descr="UCCS Signature - 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300" y="2438400"/>
            <a:ext cx="7391400" cy="1023257"/>
          </a:xfrm>
          <a:prstGeom prst="rect">
            <a:avLst/>
          </a:prstGeom>
        </p:spPr>
      </p:pic>
      <p:pic>
        <p:nvPicPr>
          <p:cNvPr id="5" name="Picture 4" descr="UCwCampuses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4191000"/>
            <a:ext cx="5029200" cy="960704"/>
          </a:xfrm>
          <a:prstGeom prst="rect">
            <a:avLst/>
          </a:prstGeom>
        </p:spPr>
      </p:pic>
    </p:spTree>
    <p:extLst>
      <p:ext uri="{BB962C8B-B14F-4D97-AF65-F5344CB8AC3E}">
        <p14:creationId xmlns:p14="http://schemas.microsoft.com/office/powerpoint/2010/main" val="17374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381000" y="5807075"/>
            <a:ext cx="2133600" cy="365125"/>
          </a:xfrm>
        </p:spPr>
        <p:txBody>
          <a:bodyPr/>
          <a:lstStyle/>
          <a:p>
            <a:endParaRPr lang="en-US" dirty="0"/>
          </a:p>
        </p:txBody>
      </p:sp>
      <p:sp>
        <p:nvSpPr>
          <p:cNvPr id="11" name="Footer Placeholder 4"/>
          <p:cNvSpPr>
            <a:spLocks noGrp="1"/>
          </p:cNvSpPr>
          <p:nvPr>
            <p:ph type="ftr" sz="quarter" idx="11"/>
          </p:nvPr>
        </p:nvSpPr>
        <p:spPr>
          <a:xfrm>
            <a:off x="3124200" y="5807075"/>
            <a:ext cx="2895600" cy="365125"/>
          </a:xfrm>
        </p:spPr>
        <p:txBody>
          <a:bodyPr/>
          <a:lstStyle/>
          <a:p>
            <a:endParaRPr lang="en-US" dirty="0"/>
          </a:p>
        </p:txBody>
      </p:sp>
      <p:sp>
        <p:nvSpPr>
          <p:cNvPr id="12"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81000" y="5807075"/>
            <a:ext cx="2133600" cy="365125"/>
          </a:xfrm>
        </p:spPr>
        <p:txBody>
          <a:bodyPr/>
          <a:lstStyle/>
          <a:p>
            <a:endParaRPr lang="en-US" dirty="0"/>
          </a:p>
        </p:txBody>
      </p:sp>
      <p:sp>
        <p:nvSpPr>
          <p:cNvPr id="8" name="Footer Placeholder 4"/>
          <p:cNvSpPr>
            <a:spLocks noGrp="1"/>
          </p:cNvSpPr>
          <p:nvPr>
            <p:ph type="ftr" sz="quarter" idx="11"/>
          </p:nvPr>
        </p:nvSpPr>
        <p:spPr>
          <a:xfrm>
            <a:off x="3124200" y="5807075"/>
            <a:ext cx="2895600" cy="365125"/>
          </a:xfrm>
        </p:spPr>
        <p:txBody>
          <a:bodyPr/>
          <a:lstStyle/>
          <a:p>
            <a:endParaRPr lang="en-US" dirty="0"/>
          </a:p>
        </p:txBody>
      </p:sp>
      <p:sp>
        <p:nvSpPr>
          <p:cNvPr id="9"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381000" y="5807075"/>
            <a:ext cx="2133600" cy="365125"/>
          </a:xfrm>
        </p:spPr>
        <p:txBody>
          <a:bodyPr/>
          <a:lstStyle/>
          <a:p>
            <a:endParaRPr lang="en-US" dirty="0"/>
          </a:p>
        </p:txBody>
      </p:sp>
      <p:sp>
        <p:nvSpPr>
          <p:cNvPr id="9" name="Footer Placeholder 4"/>
          <p:cNvSpPr>
            <a:spLocks noGrp="1"/>
          </p:cNvSpPr>
          <p:nvPr>
            <p:ph type="ftr" sz="quarter" idx="11"/>
          </p:nvPr>
        </p:nvSpPr>
        <p:spPr>
          <a:xfrm>
            <a:off x="3124200" y="5807075"/>
            <a:ext cx="2895600" cy="365125"/>
          </a:xfrm>
        </p:spPr>
        <p:txBody>
          <a:bodyPr/>
          <a:lstStyle/>
          <a:p>
            <a:endParaRPr lang="en-US" dirty="0"/>
          </a:p>
        </p:txBody>
      </p:sp>
      <p:sp>
        <p:nvSpPr>
          <p:cNvPr id="10"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381000" y="5807075"/>
            <a:ext cx="2133600" cy="365125"/>
          </a:xfrm>
        </p:spPr>
        <p:txBody>
          <a:bodyPr/>
          <a:lstStyle/>
          <a:p>
            <a:endParaRPr lang="en-US" dirty="0"/>
          </a:p>
        </p:txBody>
      </p:sp>
      <p:sp>
        <p:nvSpPr>
          <p:cNvPr id="11" name="Footer Placeholder 4"/>
          <p:cNvSpPr>
            <a:spLocks noGrp="1"/>
          </p:cNvSpPr>
          <p:nvPr>
            <p:ph type="ftr" sz="quarter" idx="11"/>
          </p:nvPr>
        </p:nvSpPr>
        <p:spPr>
          <a:xfrm>
            <a:off x="3124200" y="5807075"/>
            <a:ext cx="2895600" cy="365125"/>
          </a:xfrm>
        </p:spPr>
        <p:txBody>
          <a:bodyPr/>
          <a:lstStyle/>
          <a:p>
            <a:endParaRPr lang="en-US" dirty="0"/>
          </a:p>
        </p:txBody>
      </p:sp>
      <p:sp>
        <p:nvSpPr>
          <p:cNvPr id="12"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p:cNvSpPr>
            <a:spLocks noGrp="1"/>
          </p:cNvSpPr>
          <p:nvPr>
            <p:ph type="dt" sz="half" idx="10"/>
          </p:nvPr>
        </p:nvSpPr>
        <p:spPr>
          <a:xfrm>
            <a:off x="381000" y="5807075"/>
            <a:ext cx="2133600" cy="365125"/>
          </a:xfrm>
        </p:spPr>
        <p:txBody>
          <a:bodyPr/>
          <a:lstStyle/>
          <a:p>
            <a:endParaRPr lang="en-US" dirty="0"/>
          </a:p>
        </p:txBody>
      </p:sp>
      <p:sp>
        <p:nvSpPr>
          <p:cNvPr id="7" name="Footer Placeholder 4"/>
          <p:cNvSpPr>
            <a:spLocks noGrp="1"/>
          </p:cNvSpPr>
          <p:nvPr>
            <p:ph type="ftr" sz="quarter" idx="11"/>
          </p:nvPr>
        </p:nvSpPr>
        <p:spPr>
          <a:xfrm>
            <a:off x="3124200" y="5807075"/>
            <a:ext cx="2895600" cy="365125"/>
          </a:xfrm>
        </p:spPr>
        <p:txBody>
          <a:bodyPr/>
          <a:lstStyle/>
          <a:p>
            <a:endParaRPr lang="en-US" dirty="0"/>
          </a:p>
        </p:txBody>
      </p:sp>
      <p:sp>
        <p:nvSpPr>
          <p:cNvPr id="8"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381000" y="5807075"/>
            <a:ext cx="2133600" cy="365125"/>
          </a:xfrm>
        </p:spPr>
        <p:txBody>
          <a:bodyPr/>
          <a:lstStyle/>
          <a:p>
            <a:endParaRPr lang="en-US" dirty="0"/>
          </a:p>
        </p:txBody>
      </p:sp>
      <p:sp>
        <p:nvSpPr>
          <p:cNvPr id="6" name="Footer Placeholder 4"/>
          <p:cNvSpPr>
            <a:spLocks noGrp="1"/>
          </p:cNvSpPr>
          <p:nvPr>
            <p:ph type="ftr" sz="quarter" idx="11"/>
          </p:nvPr>
        </p:nvSpPr>
        <p:spPr>
          <a:xfrm>
            <a:off x="3124200" y="5807075"/>
            <a:ext cx="2895600" cy="365125"/>
          </a:xfrm>
        </p:spPr>
        <p:txBody>
          <a:bodyPr/>
          <a:lstStyle/>
          <a:p>
            <a:endParaRPr lang="en-US" dirty="0"/>
          </a:p>
        </p:txBody>
      </p:sp>
      <p:sp>
        <p:nvSpPr>
          <p:cNvPr id="7"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381000" y="5807075"/>
            <a:ext cx="2133600" cy="365125"/>
          </a:xfrm>
        </p:spPr>
        <p:txBody>
          <a:bodyPr/>
          <a:lstStyle/>
          <a:p>
            <a:endParaRPr lang="en-US" dirty="0"/>
          </a:p>
        </p:txBody>
      </p:sp>
      <p:sp>
        <p:nvSpPr>
          <p:cNvPr id="9" name="Footer Placeholder 4"/>
          <p:cNvSpPr>
            <a:spLocks noGrp="1"/>
          </p:cNvSpPr>
          <p:nvPr>
            <p:ph type="ftr" sz="quarter" idx="11"/>
          </p:nvPr>
        </p:nvSpPr>
        <p:spPr>
          <a:xfrm>
            <a:off x="3124200" y="5807075"/>
            <a:ext cx="2895600" cy="365125"/>
          </a:xfrm>
        </p:spPr>
        <p:txBody>
          <a:bodyPr/>
          <a:lstStyle/>
          <a:p>
            <a:endParaRPr lang="en-US" dirty="0"/>
          </a:p>
        </p:txBody>
      </p:sp>
      <p:sp>
        <p:nvSpPr>
          <p:cNvPr id="10"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381000" y="5807075"/>
            <a:ext cx="2133600" cy="365125"/>
          </a:xfrm>
        </p:spPr>
        <p:txBody>
          <a:bodyPr/>
          <a:lstStyle/>
          <a:p>
            <a:endParaRPr lang="en-US" dirty="0"/>
          </a:p>
        </p:txBody>
      </p:sp>
      <p:sp>
        <p:nvSpPr>
          <p:cNvPr id="9" name="Footer Placeholder 4"/>
          <p:cNvSpPr>
            <a:spLocks noGrp="1"/>
          </p:cNvSpPr>
          <p:nvPr>
            <p:ph type="ftr" sz="quarter" idx="11"/>
          </p:nvPr>
        </p:nvSpPr>
        <p:spPr>
          <a:xfrm>
            <a:off x="3124200" y="5807075"/>
            <a:ext cx="2895600" cy="365125"/>
          </a:xfrm>
        </p:spPr>
        <p:txBody>
          <a:bodyPr/>
          <a:lstStyle/>
          <a:p>
            <a:endParaRPr lang="en-US" dirty="0"/>
          </a:p>
        </p:txBody>
      </p:sp>
      <p:sp>
        <p:nvSpPr>
          <p:cNvPr id="10"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9ADDE-98E8-4149-84E6-9A28F99CE161}" type="datetimeFigureOut">
              <a:rPr lang="en-US" smtClean="0"/>
              <a:pPr/>
              <a:t>4/18/24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EFB43-BEAF-4970-A06C-24B01B76FA99}" type="slidenum">
              <a:rPr lang="en-US" smtClean="0"/>
              <a:pPr/>
              <a:t>‹#›</a:t>
            </a:fld>
            <a:endParaRPr lang="en-US"/>
          </a:p>
        </p:txBody>
      </p:sp>
      <p:sp>
        <p:nvSpPr>
          <p:cNvPr id="7" name="Rectangle 6"/>
          <p:cNvSpPr/>
          <p:nvPr/>
        </p:nvSpPr>
        <p:spPr>
          <a:xfrm>
            <a:off x="0" y="6172200"/>
            <a:ext cx="9144000" cy="685800"/>
          </a:xfrm>
          <a:prstGeom prst="rect">
            <a:avLst/>
          </a:prstGeom>
          <a:solidFill>
            <a:schemeClr val="tx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CCS Signature - Reverse.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0" y="6351379"/>
            <a:ext cx="2581774" cy="354221"/>
          </a:xfrm>
          <a:prstGeom prst="rect">
            <a:avLst/>
          </a:prstGeom>
        </p:spPr>
      </p:pic>
      <p:pic>
        <p:nvPicPr>
          <p:cNvPr id="12" name="Picture 11" descr="UCwCampusesRev.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77000" y="6283472"/>
            <a:ext cx="2209801" cy="4221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ra.uccs.edu/program-overview"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hyperlink" Target="https://moderndive.com/"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90031" y="374085"/>
            <a:ext cx="8684261" cy="1441881"/>
          </a:xfrm>
          <a:prstGeom prst="rect">
            <a:avLst/>
          </a:prstGeom>
        </p:spPr>
        <p:txBody>
          <a:bodyPr vert="horz" lIns="0" tIns="13335" rIns="0" bIns="0" rtlCol="0">
            <a:noAutofit/>
          </a:bodyPr>
          <a:lstStyle/>
          <a:p>
            <a:pPr marL="283845" marR="5080" indent="-271780" algn="ctr">
              <a:spcBef>
                <a:spcPts val="105"/>
              </a:spcBef>
            </a:pPr>
            <a:r>
              <a:rPr lang="en-US" sz="5400" b="1" i="0" dirty="0">
                <a:solidFill>
                  <a:srgbClr val="373A3C"/>
                </a:solidFill>
                <a:effectLst/>
                <a:latin typeface="Arial" panose="020B0604020202020204" pitchFamily="34" charset="0"/>
                <a:cs typeface="Arial" panose="020B0604020202020204" pitchFamily="34" charset="0"/>
              </a:rPr>
              <a:t>Introduction to Statistics for Data Analytics </a:t>
            </a:r>
            <a:endParaRPr lang="en-US" sz="5400" b="1" spc="-150" dirty="0">
              <a:solidFill>
                <a:schemeClr val="tx1"/>
              </a:solidFill>
              <a:latin typeface="Arial" panose="020B0604020202020204" pitchFamily="34" charset="0"/>
              <a:cs typeface="Arial" panose="020B0604020202020204" pitchFamily="34" charset="0"/>
            </a:endParaRPr>
          </a:p>
        </p:txBody>
      </p:sp>
      <p:grpSp>
        <p:nvGrpSpPr>
          <p:cNvPr id="3" name="object 3"/>
          <p:cNvGrpSpPr/>
          <p:nvPr/>
        </p:nvGrpSpPr>
        <p:grpSpPr>
          <a:xfrm>
            <a:off x="0" y="5637453"/>
            <a:ext cx="9144001" cy="1296747"/>
            <a:chOff x="0" y="5561570"/>
            <a:chExt cx="9144001" cy="1296747"/>
          </a:xfrm>
        </p:grpSpPr>
        <p:sp>
          <p:nvSpPr>
            <p:cNvPr id="4" name="object 4"/>
            <p:cNvSpPr/>
            <p:nvPr/>
          </p:nvSpPr>
          <p:spPr>
            <a:xfrm>
              <a:off x="0" y="5970587"/>
              <a:ext cx="9144000" cy="887730"/>
            </a:xfrm>
            <a:custGeom>
              <a:avLst/>
              <a:gdLst/>
              <a:ahLst/>
              <a:cxnLst/>
              <a:rect l="l" t="t" r="r" b="b"/>
              <a:pathLst>
                <a:path w="9144000" h="887729">
                  <a:moveTo>
                    <a:pt x="9144000" y="0"/>
                  </a:moveTo>
                  <a:lnTo>
                    <a:pt x="0" y="0"/>
                  </a:lnTo>
                  <a:lnTo>
                    <a:pt x="0" y="887412"/>
                  </a:lnTo>
                  <a:lnTo>
                    <a:pt x="9144000" y="887412"/>
                  </a:lnTo>
                  <a:lnTo>
                    <a:pt x="9144000"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6"/>
            <p:cNvSpPr/>
            <p:nvPr/>
          </p:nvSpPr>
          <p:spPr>
            <a:xfrm>
              <a:off x="1" y="5561570"/>
              <a:ext cx="9144000" cy="1196418"/>
            </a:xfrm>
            <a:custGeom>
              <a:avLst/>
              <a:gdLst/>
              <a:ahLst/>
              <a:cxnLst/>
              <a:rect l="l" t="t" r="r" b="b"/>
              <a:pathLst>
                <a:path w="6784975" h="714375">
                  <a:moveTo>
                    <a:pt x="6784975" y="0"/>
                  </a:moveTo>
                  <a:lnTo>
                    <a:pt x="0" y="0"/>
                  </a:lnTo>
                  <a:lnTo>
                    <a:pt x="0" y="714375"/>
                  </a:lnTo>
                  <a:lnTo>
                    <a:pt x="6784975" y="714375"/>
                  </a:lnTo>
                  <a:lnTo>
                    <a:pt x="6784975" y="0"/>
                  </a:lnTo>
                  <a:close/>
                </a:path>
              </a:pathLst>
            </a:custGeom>
            <a:solidFill>
              <a:schemeClr val="accent5"/>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9" name="object 9"/>
          <p:cNvSpPr txBox="1"/>
          <p:nvPr/>
        </p:nvSpPr>
        <p:spPr>
          <a:xfrm>
            <a:off x="1028700" y="5714339"/>
            <a:ext cx="7446010" cy="1010533"/>
          </a:xfrm>
          <a:prstGeom prst="rect">
            <a:avLst/>
          </a:prstGeom>
        </p:spPr>
        <p:txBody>
          <a:bodyPr vert="horz" wrap="square" lIns="0" tIns="12700" rIns="0" bIns="0" rtlCol="0">
            <a:spAutoFit/>
          </a:bodyPr>
          <a:lstStyle/>
          <a:p>
            <a:pPr marL="12700" algn="ctr">
              <a:spcBef>
                <a:spcPts val="100"/>
              </a:spcBef>
            </a:pPr>
            <a:r>
              <a:rPr lang="en-US" sz="3200" spc="-150" dirty="0">
                <a:solidFill>
                  <a:schemeClr val="bg1"/>
                </a:solidFill>
                <a:latin typeface="+mj-lt"/>
                <a:cs typeface="Arial" panose="020B0604020202020204" pitchFamily="34" charset="0"/>
              </a:rPr>
              <a:t>Lecture 11:</a:t>
            </a:r>
            <a:r>
              <a:rPr lang="en-US" sz="3200" b="0" i="0" dirty="0">
                <a:solidFill>
                  <a:schemeClr val="bg1"/>
                </a:solidFill>
                <a:effectLst/>
                <a:latin typeface="+mj-lt"/>
              </a:rPr>
              <a:t> Hypothesis Testing II</a:t>
            </a:r>
          </a:p>
          <a:p>
            <a:pPr marL="12700" algn="ctr">
              <a:spcBef>
                <a:spcPts val="100"/>
              </a:spcBef>
            </a:pPr>
            <a:r>
              <a:rPr lang="en-US" sz="3200" b="0" i="0" dirty="0">
                <a:solidFill>
                  <a:schemeClr val="bg1"/>
                </a:solidFill>
                <a:effectLst/>
                <a:latin typeface="+mj-lt"/>
              </a:rPr>
              <a:t>(Z-Test and T-test)</a:t>
            </a:r>
            <a:endParaRPr lang="en-US" sz="3200" spc="-150" dirty="0">
              <a:solidFill>
                <a:schemeClr val="bg1"/>
              </a:solidFill>
              <a:latin typeface="+mj-lt"/>
              <a:cs typeface="Arial" panose="020B0604020202020204" pitchFamily="34" charset="0"/>
            </a:endParaRPr>
          </a:p>
        </p:txBody>
      </p:sp>
      <p:graphicFrame>
        <p:nvGraphicFramePr>
          <p:cNvPr id="15" name="object 8">
            <a:extLst>
              <a:ext uri="{FF2B5EF4-FFF2-40B4-BE49-F238E27FC236}">
                <a16:creationId xmlns:a16="http://schemas.microsoft.com/office/drawing/2014/main" id="{A964D970-0D16-4CAD-9534-00746358BBF2}"/>
              </a:ext>
            </a:extLst>
          </p:cNvPr>
          <p:cNvGraphicFramePr/>
          <p:nvPr>
            <p:extLst>
              <p:ext uri="{D42A27DB-BD31-4B8C-83A1-F6EECF244321}">
                <p14:modId xmlns:p14="http://schemas.microsoft.com/office/powerpoint/2010/main" val="2026688379"/>
              </p:ext>
            </p:extLst>
          </p:nvPr>
        </p:nvGraphicFramePr>
        <p:xfrm>
          <a:off x="190031" y="1949508"/>
          <a:ext cx="8763000" cy="3613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CC0E77BE-F820-034B-9DAA-7C955761F6B6}"/>
              </a:ext>
            </a:extLst>
          </p:cNvPr>
          <p:cNvSpPr>
            <a:spLocks noGrp="1"/>
          </p:cNvSpPr>
          <p:nvPr>
            <p:ph type="dt" sz="half" idx="10"/>
          </p:nvPr>
        </p:nvSpPr>
        <p:spPr>
          <a:xfrm>
            <a:off x="0" y="6553200"/>
            <a:ext cx="2057400" cy="229786"/>
          </a:xfrm>
        </p:spPr>
        <p:txBody>
          <a:bodyPr/>
          <a:lstStyle/>
          <a:p>
            <a:pPr marL="12700">
              <a:lnSpc>
                <a:spcPts val="1580"/>
              </a:lnSpc>
            </a:pPr>
            <a:fld id="{ED27DC26-5F4B-6D40-8906-B0AEE511EAF3}" type="datetime4">
              <a:rPr lang="en-US" spc="-80" smtClean="0">
                <a:solidFill>
                  <a:schemeClr val="tx1"/>
                </a:solidFill>
                <a:latin typeface="Arial" panose="020B0604020202020204" pitchFamily="34" charset="0"/>
                <a:cs typeface="Arial" panose="020B0604020202020204" pitchFamily="34" charset="0"/>
              </a:rPr>
              <a:t>April 18, 2024</a:t>
            </a:fld>
            <a:endParaRPr lang="en-US" spc="-8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3B1F-80E0-5C34-A5FA-045D39A07D35}"/>
              </a:ext>
            </a:extLst>
          </p:cNvPr>
          <p:cNvSpPr>
            <a:spLocks noGrp="1"/>
          </p:cNvSpPr>
          <p:nvPr>
            <p:ph type="title"/>
          </p:nvPr>
        </p:nvSpPr>
        <p:spPr/>
        <p:txBody>
          <a:bodyPr/>
          <a:lstStyle/>
          <a:p>
            <a:r>
              <a:rPr lang="en-US" b="1" dirty="0"/>
              <a:t>When to use one-tailed test?</a:t>
            </a:r>
          </a:p>
        </p:txBody>
      </p:sp>
      <p:sp>
        <p:nvSpPr>
          <p:cNvPr id="3" name="Content Placeholder 2">
            <a:extLst>
              <a:ext uri="{FF2B5EF4-FFF2-40B4-BE49-F238E27FC236}">
                <a16:creationId xmlns:a16="http://schemas.microsoft.com/office/drawing/2014/main" id="{2F114D8E-378D-24F8-F0EF-E949A0EA5108}"/>
              </a:ext>
            </a:extLst>
          </p:cNvPr>
          <p:cNvSpPr>
            <a:spLocks noGrp="1"/>
          </p:cNvSpPr>
          <p:nvPr>
            <p:ph idx="1"/>
          </p:nvPr>
        </p:nvSpPr>
        <p:spPr>
          <a:xfrm>
            <a:off x="457200" y="1600201"/>
            <a:ext cx="8686800" cy="4419600"/>
          </a:xfrm>
        </p:spPr>
        <p:txBody>
          <a:bodyPr>
            <a:normAutofit fontScale="85000" lnSpcReduction="10000"/>
          </a:bodyPr>
          <a:lstStyle/>
          <a:p>
            <a:r>
              <a:rPr lang="en-US" dirty="0"/>
              <a:t>While it is tempting to use one-tailed test as it provided more power to detect an effect in one direction. The most important factor to consider is that  you must </a:t>
            </a:r>
            <a:r>
              <a:rPr lang="en-US" b="1" dirty="0">
                <a:solidFill>
                  <a:srgbClr val="FF0000"/>
                </a:solidFill>
              </a:rPr>
              <a:t>beware of the consequences </a:t>
            </a:r>
            <a:r>
              <a:rPr lang="en-US" dirty="0"/>
              <a:t>on missing an effect in other direction.</a:t>
            </a:r>
          </a:p>
          <a:p>
            <a:r>
              <a:rPr lang="en-US" dirty="0"/>
              <a:t>An example of a potential adverse effect: </a:t>
            </a:r>
            <a:r>
              <a:rPr lang="en-US" b="1" dirty="0"/>
              <a:t>Drug development improvement than existing version.</a:t>
            </a:r>
          </a:p>
          <a:p>
            <a:endParaRPr lang="en-US" b="1" dirty="0"/>
          </a:p>
          <a:p>
            <a:pPr algn="just"/>
            <a:r>
              <a:rPr lang="en-US" b="1" dirty="0"/>
              <a:t>After careful consideration, </a:t>
            </a:r>
            <a:r>
              <a:rPr lang="en-US" b="1" dirty="0">
                <a:solidFill>
                  <a:srgbClr val="00B050"/>
                </a:solidFill>
              </a:rPr>
              <a:t>You can proceed with a one-tailed test if you weigh the repercussions of missing an effect in the untested direction and determine that they are minimal and in no way irresponsible or immoral.</a:t>
            </a:r>
          </a:p>
          <a:p>
            <a:pPr lvl="1" algn="just"/>
            <a:r>
              <a:rPr lang="en-US" b="1" dirty="0"/>
              <a:t>Drug development improvement not less effective.</a:t>
            </a:r>
            <a:endParaRPr lang="en-US" b="1" dirty="0">
              <a:solidFill>
                <a:srgbClr val="00B050"/>
              </a:solidFill>
            </a:endParaRPr>
          </a:p>
          <a:p>
            <a:endParaRPr lang="en-US" b="1" dirty="0"/>
          </a:p>
        </p:txBody>
      </p:sp>
    </p:spTree>
    <p:extLst>
      <p:ext uri="{BB962C8B-B14F-4D97-AF65-F5344CB8AC3E}">
        <p14:creationId xmlns:p14="http://schemas.microsoft.com/office/powerpoint/2010/main" val="706993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97163-9FDF-7EBB-322E-122A49049DCE}"/>
              </a:ext>
            </a:extLst>
          </p:cNvPr>
          <p:cNvSpPr>
            <a:spLocks noGrp="1"/>
          </p:cNvSpPr>
          <p:nvPr>
            <p:ph type="title"/>
          </p:nvPr>
        </p:nvSpPr>
        <p:spPr/>
        <p:txBody>
          <a:bodyPr>
            <a:normAutofit fontScale="90000"/>
          </a:bodyPr>
          <a:lstStyle/>
          <a:p>
            <a:r>
              <a:rPr lang="en-US" b="1" dirty="0"/>
              <a:t>When a one-tailed test is </a:t>
            </a:r>
            <a:r>
              <a:rPr lang="en-US" b="1"/>
              <a:t>NOT appropriate</a:t>
            </a:r>
            <a:endParaRPr lang="en-US" b="1" dirty="0"/>
          </a:p>
        </p:txBody>
      </p:sp>
      <p:sp>
        <p:nvSpPr>
          <p:cNvPr id="3" name="Content Placeholder 2">
            <a:extLst>
              <a:ext uri="{FF2B5EF4-FFF2-40B4-BE49-F238E27FC236}">
                <a16:creationId xmlns:a16="http://schemas.microsoft.com/office/drawing/2014/main" id="{8807A433-7047-954B-732E-0E67AC9A3745}"/>
              </a:ext>
            </a:extLst>
          </p:cNvPr>
          <p:cNvSpPr>
            <a:spLocks noGrp="1"/>
          </p:cNvSpPr>
          <p:nvPr>
            <p:ph idx="1"/>
          </p:nvPr>
        </p:nvSpPr>
        <p:spPr>
          <a:xfrm>
            <a:off x="457200" y="1600201"/>
            <a:ext cx="8534400" cy="4419600"/>
          </a:xfrm>
        </p:spPr>
        <p:txBody>
          <a:bodyPr>
            <a:normAutofit lnSpcReduction="10000"/>
          </a:bodyPr>
          <a:lstStyle/>
          <a:p>
            <a:pPr algn="just"/>
            <a:r>
              <a:rPr lang="en-US" b="1" dirty="0">
                <a:solidFill>
                  <a:srgbClr val="FF0000"/>
                </a:solidFill>
              </a:rPr>
              <a:t>It is inappropriate to use a one-tailed test solely to achieve significance.  </a:t>
            </a:r>
          </a:p>
          <a:p>
            <a:pPr algn="just"/>
            <a:r>
              <a:rPr lang="en-US" dirty="0"/>
              <a:t>No matter how "close" to significant the two-tailed test was, choosing a one-tailed test after running a two-tailed test that failed to reject the null hypothesis is </a:t>
            </a:r>
            <a:r>
              <a:rPr lang="en-US" b="1" dirty="0">
                <a:solidFill>
                  <a:srgbClr val="FF0000"/>
                </a:solidFill>
              </a:rPr>
              <a:t>not suitable.  </a:t>
            </a:r>
          </a:p>
          <a:p>
            <a:pPr algn="just"/>
            <a:r>
              <a:rPr lang="en-US" b="1" dirty="0"/>
              <a:t>Inappropriate use of statistical tests might result in unreliable and very dubious results</a:t>
            </a:r>
            <a:r>
              <a:rPr lang="en-US" dirty="0"/>
              <a:t>, which is a big price to pay for a significance star in your results table.</a:t>
            </a:r>
          </a:p>
        </p:txBody>
      </p:sp>
    </p:spTree>
    <p:extLst>
      <p:ext uri="{BB962C8B-B14F-4D97-AF65-F5344CB8AC3E}">
        <p14:creationId xmlns:p14="http://schemas.microsoft.com/office/powerpoint/2010/main" val="2093641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48ED-D6DD-46A4-89DD-C9FACE4004B4}"/>
              </a:ext>
            </a:extLst>
          </p:cNvPr>
          <p:cNvSpPr>
            <a:spLocks noGrp="1"/>
          </p:cNvSpPr>
          <p:nvPr>
            <p:ph type="title"/>
          </p:nvPr>
        </p:nvSpPr>
        <p:spPr/>
        <p:txBody>
          <a:bodyPr/>
          <a:lstStyle/>
          <a:p>
            <a:r>
              <a:rPr lang="en-US" dirty="0"/>
              <a:t>The One-sample z-test</a:t>
            </a:r>
          </a:p>
        </p:txBody>
      </p:sp>
      <p:sp>
        <p:nvSpPr>
          <p:cNvPr id="3" name="Content Placeholder 2">
            <a:extLst>
              <a:ext uri="{FF2B5EF4-FFF2-40B4-BE49-F238E27FC236}">
                <a16:creationId xmlns:a16="http://schemas.microsoft.com/office/drawing/2014/main" id="{394736E9-869D-4F70-AFC5-B612BFD636B2}"/>
              </a:ext>
            </a:extLst>
          </p:cNvPr>
          <p:cNvSpPr>
            <a:spLocks noGrp="1"/>
          </p:cNvSpPr>
          <p:nvPr>
            <p:ph idx="1"/>
          </p:nvPr>
        </p:nvSpPr>
        <p:spPr/>
        <p:txBody>
          <a:bodyPr>
            <a:normAutofit/>
          </a:bodyPr>
          <a:lstStyle/>
          <a:p>
            <a:pPr marL="0" indent="0" algn="l">
              <a:buNone/>
            </a:pPr>
            <a:r>
              <a:rPr lang="en-US" sz="2400" b="0" i="0" u="none" strike="noStrike" baseline="0" dirty="0">
                <a:solidFill>
                  <a:srgbClr val="666680"/>
                </a:solidFill>
                <a:latin typeface="CMTT9"/>
              </a:rPr>
              <a:t>&gt; </a:t>
            </a:r>
            <a:r>
              <a:rPr lang="en-US" sz="2400" b="0" i="0" u="none" strike="noStrike" baseline="0" dirty="0">
                <a:solidFill>
                  <a:srgbClr val="000080"/>
                </a:solidFill>
                <a:latin typeface="CMTT9"/>
              </a:rPr>
              <a:t>load( "</a:t>
            </a:r>
            <a:r>
              <a:rPr lang="en-US" sz="2400" b="0" i="0" u="none" strike="noStrike" baseline="0" dirty="0" err="1">
                <a:solidFill>
                  <a:srgbClr val="000080"/>
                </a:solidFill>
                <a:latin typeface="CMTT9"/>
              </a:rPr>
              <a:t>zeppo.Rdata</a:t>
            </a:r>
            <a:r>
              <a:rPr lang="en-US" sz="2400" b="0" i="0" u="none" strike="noStrike" baseline="0" dirty="0">
                <a:solidFill>
                  <a:srgbClr val="000080"/>
                </a:solidFill>
                <a:latin typeface="CMTT9"/>
              </a:rPr>
              <a:t>" )</a:t>
            </a:r>
          </a:p>
          <a:p>
            <a:pPr marL="0" indent="0" algn="l">
              <a:buNone/>
            </a:pPr>
            <a:r>
              <a:rPr lang="en-US" sz="2400" b="0" i="0" u="none" strike="noStrike" baseline="0" dirty="0">
                <a:solidFill>
                  <a:srgbClr val="666680"/>
                </a:solidFill>
                <a:latin typeface="CMTT9"/>
              </a:rPr>
              <a:t>&gt; </a:t>
            </a:r>
            <a:r>
              <a:rPr lang="en-US" sz="2400" b="0" i="0" u="none" strike="noStrike" baseline="0" dirty="0">
                <a:solidFill>
                  <a:srgbClr val="000080"/>
                </a:solidFill>
                <a:latin typeface="CMTT9"/>
              </a:rPr>
              <a:t>print( grades )</a:t>
            </a:r>
          </a:p>
          <a:p>
            <a:pPr marL="0" indent="0" algn="l">
              <a:buNone/>
            </a:pPr>
            <a:r>
              <a:rPr lang="en-US" sz="2400" b="0" i="0" u="none" strike="noStrike" baseline="0" dirty="0">
                <a:solidFill>
                  <a:srgbClr val="666680"/>
                </a:solidFill>
                <a:latin typeface="CMTT9"/>
              </a:rPr>
              <a:t>[1] 50 60 60 64 66 66 67 69 70 74 76 76 77 79 79 79 81 82 82 89</a:t>
            </a:r>
          </a:p>
          <a:p>
            <a:pPr marL="0" indent="0" algn="l">
              <a:buNone/>
            </a:pPr>
            <a:endParaRPr lang="en-US" sz="2400" b="0" i="0" u="none" strike="noStrike" baseline="0" dirty="0">
              <a:solidFill>
                <a:srgbClr val="666680"/>
              </a:solidFill>
              <a:latin typeface="CMTT9"/>
            </a:endParaRPr>
          </a:p>
          <a:p>
            <a:pPr marL="0" indent="0" algn="l">
              <a:buNone/>
            </a:pPr>
            <a:endParaRPr lang="en-US" sz="2400" b="0" i="0" u="none" strike="noStrike" baseline="0" dirty="0">
              <a:solidFill>
                <a:srgbClr val="666680"/>
              </a:solidFill>
              <a:latin typeface="CMTT9"/>
            </a:endParaRPr>
          </a:p>
          <a:p>
            <a:pPr marL="0" indent="0" algn="l">
              <a:buNone/>
            </a:pPr>
            <a:r>
              <a:rPr lang="en-US" sz="2400" b="0" i="0" u="none" strike="noStrike" baseline="0" dirty="0">
                <a:solidFill>
                  <a:srgbClr val="666680"/>
                </a:solidFill>
                <a:latin typeface="CMTT9"/>
              </a:rPr>
              <a:t>&gt; </a:t>
            </a:r>
            <a:r>
              <a:rPr lang="en-US" sz="2400" b="0" i="0" u="none" strike="noStrike" baseline="0" dirty="0">
                <a:solidFill>
                  <a:srgbClr val="000080"/>
                </a:solidFill>
                <a:latin typeface="CMTT9"/>
              </a:rPr>
              <a:t>mean( grades )</a:t>
            </a:r>
          </a:p>
          <a:p>
            <a:pPr marL="0" indent="0" algn="l">
              <a:buNone/>
            </a:pPr>
            <a:r>
              <a:rPr lang="en-US" sz="2400" b="0" i="0" u="none" strike="noStrike" baseline="0" dirty="0">
                <a:solidFill>
                  <a:srgbClr val="666680"/>
                </a:solidFill>
                <a:latin typeface="CMTT9"/>
              </a:rPr>
              <a:t>[1] 72.3</a:t>
            </a:r>
            <a:endParaRPr lang="en-US" sz="3600" dirty="0"/>
          </a:p>
        </p:txBody>
      </p:sp>
      <p:pic>
        <p:nvPicPr>
          <p:cNvPr id="7" name="Picture 6">
            <a:extLst>
              <a:ext uri="{FF2B5EF4-FFF2-40B4-BE49-F238E27FC236}">
                <a16:creationId xmlns:a16="http://schemas.microsoft.com/office/drawing/2014/main" id="{C1803004-A19B-4A42-A932-F3F91DDEAC88}"/>
              </a:ext>
            </a:extLst>
          </p:cNvPr>
          <p:cNvPicPr>
            <a:picLocks noChangeAspect="1"/>
          </p:cNvPicPr>
          <p:nvPr/>
        </p:nvPicPr>
        <p:blipFill rotWithShape="1">
          <a:blip r:embed="rId3"/>
          <a:srcRect l="10156" t="37498" r="82425" b="35537"/>
          <a:stretch/>
        </p:blipFill>
        <p:spPr>
          <a:xfrm>
            <a:off x="5715000" y="3352800"/>
            <a:ext cx="3429000" cy="3505202"/>
          </a:xfrm>
          <a:prstGeom prst="rect">
            <a:avLst/>
          </a:prstGeom>
        </p:spPr>
      </p:pic>
    </p:spTree>
    <p:extLst>
      <p:ext uri="{BB962C8B-B14F-4D97-AF65-F5344CB8AC3E}">
        <p14:creationId xmlns:p14="http://schemas.microsoft.com/office/powerpoint/2010/main" val="2024396999"/>
      </p:ext>
    </p:extLst>
  </p:cSld>
  <p:clrMapOvr>
    <a:masterClrMapping/>
  </p:clrMapOvr>
  <mc:AlternateContent xmlns:mc="http://schemas.openxmlformats.org/markup-compatibility/2006" xmlns:p14="http://schemas.microsoft.com/office/powerpoint/2010/main">
    <mc:Choice Requires="p14">
      <p:transition spd="slow" p14:dur="2000" advTm="373406"/>
    </mc:Choice>
    <mc:Fallback xmlns="">
      <p:transition spd="slow" advTm="37340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48ED-D6DD-46A4-89DD-C9FACE4004B4}"/>
              </a:ext>
            </a:extLst>
          </p:cNvPr>
          <p:cNvSpPr>
            <a:spLocks noGrp="1"/>
          </p:cNvSpPr>
          <p:nvPr>
            <p:ph type="title"/>
          </p:nvPr>
        </p:nvSpPr>
        <p:spPr/>
        <p:txBody>
          <a:bodyPr/>
          <a:lstStyle/>
          <a:p>
            <a:r>
              <a:rPr lang="en-US" dirty="0"/>
              <a:t>Constructing the hypothesis test</a:t>
            </a:r>
          </a:p>
        </p:txBody>
      </p:sp>
      <p:pic>
        <p:nvPicPr>
          <p:cNvPr id="4" name="Picture 3">
            <a:extLst>
              <a:ext uri="{FF2B5EF4-FFF2-40B4-BE49-F238E27FC236}">
                <a16:creationId xmlns:a16="http://schemas.microsoft.com/office/drawing/2014/main" id="{C92DB99D-0A93-4CAC-AB35-B1F128A95EAD}"/>
              </a:ext>
            </a:extLst>
          </p:cNvPr>
          <p:cNvPicPr>
            <a:picLocks noChangeAspect="1"/>
          </p:cNvPicPr>
          <p:nvPr/>
        </p:nvPicPr>
        <p:blipFill rotWithShape="1">
          <a:blip r:embed="rId3"/>
          <a:srcRect l="70833" t="32222" r="15000" b="49564"/>
          <a:stretch/>
        </p:blipFill>
        <p:spPr>
          <a:xfrm>
            <a:off x="143519" y="1295400"/>
            <a:ext cx="2294881" cy="829818"/>
          </a:xfrm>
          <a:prstGeom prst="rect">
            <a:avLst/>
          </a:prstGeom>
        </p:spPr>
      </p:pic>
      <p:pic>
        <p:nvPicPr>
          <p:cNvPr id="6" name="Picture 5">
            <a:extLst>
              <a:ext uri="{FF2B5EF4-FFF2-40B4-BE49-F238E27FC236}">
                <a16:creationId xmlns:a16="http://schemas.microsoft.com/office/drawing/2014/main" id="{149366BA-9AF6-4A59-A56D-B7E7E8364B01}"/>
              </a:ext>
            </a:extLst>
          </p:cNvPr>
          <p:cNvPicPr>
            <a:picLocks noChangeAspect="1"/>
          </p:cNvPicPr>
          <p:nvPr/>
        </p:nvPicPr>
        <p:blipFill rotWithShape="1">
          <a:blip r:embed="rId4"/>
          <a:srcRect l="8933" t="15723" r="81274" b="66867"/>
          <a:stretch/>
        </p:blipFill>
        <p:spPr>
          <a:xfrm>
            <a:off x="0" y="4114800"/>
            <a:ext cx="4114800" cy="2057401"/>
          </a:xfrm>
          <a:prstGeom prst="rect">
            <a:avLst/>
          </a:prstGeom>
        </p:spPr>
      </p:pic>
      <p:pic>
        <p:nvPicPr>
          <p:cNvPr id="8" name="Picture 7">
            <a:extLst>
              <a:ext uri="{FF2B5EF4-FFF2-40B4-BE49-F238E27FC236}">
                <a16:creationId xmlns:a16="http://schemas.microsoft.com/office/drawing/2014/main" id="{14F26887-12E9-4DD9-A0CC-E5BECA97D6CB}"/>
              </a:ext>
            </a:extLst>
          </p:cNvPr>
          <p:cNvPicPr>
            <a:picLocks noChangeAspect="1"/>
          </p:cNvPicPr>
          <p:nvPr/>
        </p:nvPicPr>
        <p:blipFill rotWithShape="1">
          <a:blip r:embed="rId5"/>
          <a:srcRect l="9417" t="15397" r="87734" b="80639"/>
          <a:stretch/>
        </p:blipFill>
        <p:spPr>
          <a:xfrm>
            <a:off x="76200" y="2286000"/>
            <a:ext cx="1088227" cy="425828"/>
          </a:xfrm>
          <a:prstGeom prst="rect">
            <a:avLst/>
          </a:prstGeom>
        </p:spPr>
      </p:pic>
      <p:pic>
        <p:nvPicPr>
          <p:cNvPr id="10" name="Picture 9">
            <a:extLst>
              <a:ext uri="{FF2B5EF4-FFF2-40B4-BE49-F238E27FC236}">
                <a16:creationId xmlns:a16="http://schemas.microsoft.com/office/drawing/2014/main" id="{95A59A26-5545-46F1-8A6F-7B9C0C534D31}"/>
              </a:ext>
            </a:extLst>
          </p:cNvPr>
          <p:cNvPicPr>
            <a:picLocks noChangeAspect="1"/>
          </p:cNvPicPr>
          <p:nvPr/>
        </p:nvPicPr>
        <p:blipFill rotWithShape="1">
          <a:blip r:embed="rId5"/>
          <a:srcRect l="7467" t="54900" r="85351" b="40739"/>
          <a:stretch/>
        </p:blipFill>
        <p:spPr>
          <a:xfrm>
            <a:off x="152399" y="2798109"/>
            <a:ext cx="2743201" cy="468411"/>
          </a:xfrm>
          <a:prstGeom prst="rect">
            <a:avLst/>
          </a:prstGeom>
        </p:spPr>
      </p:pic>
      <p:pic>
        <p:nvPicPr>
          <p:cNvPr id="12" name="Picture 11">
            <a:extLst>
              <a:ext uri="{FF2B5EF4-FFF2-40B4-BE49-F238E27FC236}">
                <a16:creationId xmlns:a16="http://schemas.microsoft.com/office/drawing/2014/main" id="{C3A31EE3-D237-44EE-A750-936CDBF1DF4B}"/>
              </a:ext>
            </a:extLst>
          </p:cNvPr>
          <p:cNvPicPr>
            <a:picLocks noChangeAspect="1"/>
          </p:cNvPicPr>
          <p:nvPr/>
        </p:nvPicPr>
        <p:blipFill rotWithShape="1">
          <a:blip r:embed="rId6"/>
          <a:srcRect l="9703" t="23893" r="86889" b="71887"/>
          <a:stretch/>
        </p:blipFill>
        <p:spPr>
          <a:xfrm>
            <a:off x="0" y="3298375"/>
            <a:ext cx="2096674" cy="730145"/>
          </a:xfrm>
          <a:prstGeom prst="rect">
            <a:avLst/>
          </a:prstGeom>
        </p:spPr>
      </p:pic>
      <p:pic>
        <p:nvPicPr>
          <p:cNvPr id="13" name="Picture 12">
            <a:extLst>
              <a:ext uri="{FF2B5EF4-FFF2-40B4-BE49-F238E27FC236}">
                <a16:creationId xmlns:a16="http://schemas.microsoft.com/office/drawing/2014/main" id="{5C250A7D-D669-49F0-8E2F-C843775D0554}"/>
              </a:ext>
            </a:extLst>
          </p:cNvPr>
          <p:cNvPicPr>
            <a:picLocks noChangeAspect="1"/>
          </p:cNvPicPr>
          <p:nvPr/>
        </p:nvPicPr>
        <p:blipFill rotWithShape="1">
          <a:blip r:embed="rId6"/>
          <a:srcRect l="8705" t="33313" r="85673" b="63588"/>
          <a:stretch/>
        </p:blipFill>
        <p:spPr>
          <a:xfrm>
            <a:off x="5965095" y="1219200"/>
            <a:ext cx="2858262" cy="443059"/>
          </a:xfrm>
          <a:prstGeom prst="rect">
            <a:avLst/>
          </a:prstGeom>
        </p:spPr>
      </p:pic>
      <p:pic>
        <p:nvPicPr>
          <p:cNvPr id="17" name="Picture 16">
            <a:extLst>
              <a:ext uri="{FF2B5EF4-FFF2-40B4-BE49-F238E27FC236}">
                <a16:creationId xmlns:a16="http://schemas.microsoft.com/office/drawing/2014/main" id="{E8292812-A0C8-46C4-959A-B82CC79375F2}"/>
              </a:ext>
            </a:extLst>
          </p:cNvPr>
          <p:cNvPicPr>
            <a:picLocks noChangeAspect="1"/>
          </p:cNvPicPr>
          <p:nvPr/>
        </p:nvPicPr>
        <p:blipFill rotWithShape="1">
          <a:blip r:embed="rId7"/>
          <a:srcRect l="8228" t="15289" r="84269" b="72942"/>
          <a:stretch/>
        </p:blipFill>
        <p:spPr>
          <a:xfrm>
            <a:off x="6096000" y="1577185"/>
            <a:ext cx="1779435" cy="785015"/>
          </a:xfrm>
          <a:prstGeom prst="rect">
            <a:avLst/>
          </a:prstGeom>
        </p:spPr>
      </p:pic>
      <p:pic>
        <p:nvPicPr>
          <p:cNvPr id="19" name="Picture 18">
            <a:extLst>
              <a:ext uri="{FF2B5EF4-FFF2-40B4-BE49-F238E27FC236}">
                <a16:creationId xmlns:a16="http://schemas.microsoft.com/office/drawing/2014/main" id="{6CFE2BCE-2A17-49F7-916B-7C6F4D0D3A37}"/>
              </a:ext>
            </a:extLst>
          </p:cNvPr>
          <p:cNvPicPr>
            <a:picLocks noChangeAspect="1"/>
          </p:cNvPicPr>
          <p:nvPr/>
        </p:nvPicPr>
        <p:blipFill rotWithShape="1">
          <a:blip r:embed="rId8"/>
          <a:srcRect l="2548" t="33904" r="77500" b="50000"/>
          <a:stretch/>
        </p:blipFill>
        <p:spPr>
          <a:xfrm>
            <a:off x="6195562" y="3352800"/>
            <a:ext cx="2207571" cy="500863"/>
          </a:xfrm>
          <a:prstGeom prst="rect">
            <a:avLst/>
          </a:prstGeom>
        </p:spPr>
      </p:pic>
      <p:pic>
        <p:nvPicPr>
          <p:cNvPr id="20" name="Picture 19">
            <a:extLst>
              <a:ext uri="{FF2B5EF4-FFF2-40B4-BE49-F238E27FC236}">
                <a16:creationId xmlns:a16="http://schemas.microsoft.com/office/drawing/2014/main" id="{509F1D75-2EF0-418A-B37B-BD8FD3096349}"/>
              </a:ext>
            </a:extLst>
          </p:cNvPr>
          <p:cNvPicPr>
            <a:picLocks noChangeAspect="1"/>
          </p:cNvPicPr>
          <p:nvPr/>
        </p:nvPicPr>
        <p:blipFill rotWithShape="1">
          <a:blip r:embed="rId7"/>
          <a:srcRect l="8228" t="34127" r="84269" b="52379"/>
          <a:stretch/>
        </p:blipFill>
        <p:spPr>
          <a:xfrm>
            <a:off x="6121126" y="2376517"/>
            <a:ext cx="1779435" cy="900083"/>
          </a:xfrm>
          <a:prstGeom prst="rect">
            <a:avLst/>
          </a:prstGeom>
        </p:spPr>
      </p:pic>
      <p:pic>
        <p:nvPicPr>
          <p:cNvPr id="22" name="Picture 21">
            <a:extLst>
              <a:ext uri="{FF2B5EF4-FFF2-40B4-BE49-F238E27FC236}">
                <a16:creationId xmlns:a16="http://schemas.microsoft.com/office/drawing/2014/main" id="{C50FB98D-266A-4EE0-A741-E4319B133543}"/>
              </a:ext>
            </a:extLst>
          </p:cNvPr>
          <p:cNvPicPr>
            <a:picLocks noChangeAspect="1"/>
          </p:cNvPicPr>
          <p:nvPr/>
        </p:nvPicPr>
        <p:blipFill rotWithShape="1">
          <a:blip r:embed="rId9"/>
          <a:srcRect l="4497" t="34227" r="82843" b="50393"/>
          <a:stretch/>
        </p:blipFill>
        <p:spPr>
          <a:xfrm>
            <a:off x="4267200" y="4291550"/>
            <a:ext cx="4835636" cy="1652050"/>
          </a:xfrm>
          <a:prstGeom prst="rect">
            <a:avLst/>
          </a:prstGeom>
        </p:spPr>
      </p:pic>
    </p:spTree>
    <p:extLst>
      <p:ext uri="{BB962C8B-B14F-4D97-AF65-F5344CB8AC3E}">
        <p14:creationId xmlns:p14="http://schemas.microsoft.com/office/powerpoint/2010/main" val="1535431194"/>
      </p:ext>
    </p:extLst>
  </p:cSld>
  <p:clrMapOvr>
    <a:masterClrMapping/>
  </p:clrMapOvr>
  <mc:AlternateContent xmlns:mc="http://schemas.openxmlformats.org/markup-compatibility/2006" xmlns:p14="http://schemas.microsoft.com/office/powerpoint/2010/main">
    <mc:Choice Requires="p14">
      <p:transition spd="slow" p14:dur="2000" advTm="724215"/>
    </mc:Choice>
    <mc:Fallback xmlns="">
      <p:transition spd="slow" advTm="7242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48ED-D6DD-46A4-89DD-C9FACE4004B4}"/>
              </a:ext>
            </a:extLst>
          </p:cNvPr>
          <p:cNvSpPr>
            <a:spLocks noGrp="1"/>
          </p:cNvSpPr>
          <p:nvPr>
            <p:ph type="title"/>
          </p:nvPr>
        </p:nvSpPr>
        <p:spPr>
          <a:xfrm>
            <a:off x="457200" y="274638"/>
            <a:ext cx="8229600" cy="1143000"/>
          </a:xfrm>
        </p:spPr>
        <p:txBody>
          <a:bodyPr vert="horz" lIns="91440" tIns="45720" rIns="91440" bIns="45720" rtlCol="0" anchor="ctr">
            <a:normAutofit fontScale="90000"/>
          </a:bodyPr>
          <a:lstStyle/>
          <a:p>
            <a:r>
              <a:rPr lang="en-US" kern="1200" dirty="0">
                <a:latin typeface="+mj-lt"/>
                <a:ea typeface="+mj-ea"/>
                <a:cs typeface="+mj-cs"/>
              </a:rPr>
              <a:t>A worked example using R – Solution 1</a:t>
            </a:r>
          </a:p>
        </p:txBody>
      </p:sp>
      <p:sp>
        <p:nvSpPr>
          <p:cNvPr id="12" name="Content Placeholder 2">
            <a:extLst>
              <a:ext uri="{FF2B5EF4-FFF2-40B4-BE49-F238E27FC236}">
                <a16:creationId xmlns:a16="http://schemas.microsoft.com/office/drawing/2014/main" id="{394736E9-869D-4F70-AFC5-B612BFD636B2}"/>
              </a:ext>
            </a:extLst>
          </p:cNvPr>
          <p:cNvSpPr>
            <a:spLocks noGrp="1"/>
          </p:cNvSpPr>
          <p:nvPr>
            <p:ph sz="half" idx="1"/>
          </p:nvPr>
        </p:nvSpPr>
        <p:spPr>
          <a:xfrm>
            <a:off x="457200" y="1600200"/>
            <a:ext cx="4038600" cy="4525963"/>
          </a:xfrm>
        </p:spPr>
        <p:txBody>
          <a:bodyPr vert="horz" lIns="91440" tIns="45720" rIns="91440" bIns="45720" rtlCol="0">
            <a:normAutofit lnSpcReduction="10000"/>
          </a:bodyPr>
          <a:lstStyle/>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sample.mean</a:t>
            </a:r>
            <a:r>
              <a:rPr lang="en-US" sz="1800" b="0" i="0" u="none" strike="noStrike" baseline="0" dirty="0">
                <a:solidFill>
                  <a:srgbClr val="000080"/>
                </a:solidFill>
                <a:latin typeface="CMTT9"/>
              </a:rPr>
              <a:t> &lt;- mean( grades )</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a:t>
            </a:r>
            <a:r>
              <a:rPr lang="en-US" sz="1800" b="0" i="0" u="none" strike="noStrike" baseline="0" dirty="0" err="1">
                <a:solidFill>
                  <a:srgbClr val="000080"/>
                </a:solidFill>
                <a:latin typeface="CMTT9"/>
              </a:rPr>
              <a:t>sample.mean</a:t>
            </a:r>
            <a:r>
              <a:rPr lang="en-US" sz="1800" b="0" i="0" u="none" strike="noStrike" baseline="0" dirty="0">
                <a:solidFill>
                  <a:srgbClr val="000080"/>
                </a:solidFill>
                <a:latin typeface="CMTT9"/>
              </a:rPr>
              <a:t> )</a:t>
            </a:r>
          </a:p>
          <a:p>
            <a:pPr marL="0" indent="0" algn="l">
              <a:buNone/>
            </a:pPr>
            <a:r>
              <a:rPr lang="en-US" sz="1800" b="0" i="0" u="none" strike="noStrike" baseline="0" dirty="0">
                <a:solidFill>
                  <a:srgbClr val="666680"/>
                </a:solidFill>
                <a:latin typeface="CMTT9"/>
              </a:rPr>
              <a:t>[1] 72.3</a:t>
            </a:r>
          </a:p>
          <a:p>
            <a:pPr marL="0" indent="0" algn="l">
              <a:buNone/>
            </a:pPr>
            <a:endParaRPr lang="en-US" sz="1800" b="0" i="0" u="none" strike="noStrike" baseline="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mu.null</a:t>
            </a:r>
            <a:r>
              <a:rPr lang="en-US" sz="1800" b="0" i="0" u="none" strike="noStrike" baseline="0" dirty="0">
                <a:solidFill>
                  <a:srgbClr val="000080"/>
                </a:solidFill>
                <a:latin typeface="CMTT9"/>
              </a:rPr>
              <a:t> &lt;- 67.5</a:t>
            </a:r>
          </a:p>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sd.true</a:t>
            </a:r>
            <a:r>
              <a:rPr lang="en-US" sz="1800" b="0" i="0" u="none" strike="noStrike" baseline="0" dirty="0">
                <a:solidFill>
                  <a:srgbClr val="000080"/>
                </a:solidFill>
                <a:latin typeface="CMTT9"/>
              </a:rPr>
              <a:t> &lt;- 9.5</a:t>
            </a:r>
          </a:p>
          <a:p>
            <a:pPr marL="0" indent="0" algn="l">
              <a:buNone/>
            </a:pPr>
            <a:endParaRPr lang="en-US" sz="180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N &lt;- length( grades )</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N )</a:t>
            </a:r>
          </a:p>
          <a:p>
            <a:pPr marL="0" indent="0" algn="l">
              <a:buNone/>
            </a:pPr>
            <a:r>
              <a:rPr lang="en-US" sz="1800" b="0" i="0" u="none" strike="noStrike" baseline="0" dirty="0">
                <a:solidFill>
                  <a:srgbClr val="666680"/>
                </a:solidFill>
                <a:latin typeface="CMTT9"/>
              </a:rPr>
              <a:t>[1] 20</a:t>
            </a:r>
          </a:p>
          <a:p>
            <a:pPr marL="0" indent="0" algn="l">
              <a:buNone/>
            </a:pPr>
            <a:endParaRPr lang="en-US" sz="180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sem.true</a:t>
            </a:r>
            <a:r>
              <a:rPr lang="en-US" sz="1800" b="0" i="0" u="none" strike="noStrike" baseline="0" dirty="0">
                <a:solidFill>
                  <a:srgbClr val="000080"/>
                </a:solidFill>
                <a:latin typeface="CMTT9"/>
              </a:rPr>
              <a:t> &lt;- </a:t>
            </a:r>
            <a:r>
              <a:rPr lang="en-US" sz="1800" b="0" i="0" u="none" strike="noStrike" baseline="0" dirty="0" err="1">
                <a:solidFill>
                  <a:srgbClr val="000080"/>
                </a:solidFill>
                <a:latin typeface="CMTT9"/>
              </a:rPr>
              <a:t>sd.true</a:t>
            </a:r>
            <a:r>
              <a:rPr lang="en-US" sz="1800" b="0" i="0" u="none" strike="noStrike" baseline="0" dirty="0">
                <a:solidFill>
                  <a:srgbClr val="000080"/>
                </a:solidFill>
                <a:latin typeface="CMTT9"/>
              </a:rPr>
              <a:t> / sqrt(N)</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a:t>
            </a:r>
            <a:r>
              <a:rPr lang="en-US" sz="1800" b="0" i="0" u="none" strike="noStrike" baseline="0" dirty="0" err="1">
                <a:solidFill>
                  <a:srgbClr val="000080"/>
                </a:solidFill>
                <a:latin typeface="CMTT9"/>
              </a:rPr>
              <a:t>sem.true</a:t>
            </a:r>
            <a:r>
              <a:rPr lang="en-US" sz="1800" b="0" i="0" u="none" strike="noStrike" baseline="0" dirty="0">
                <a:solidFill>
                  <a:srgbClr val="000080"/>
                </a:solidFill>
                <a:latin typeface="CMTT9"/>
              </a:rPr>
              <a:t>)</a:t>
            </a:r>
          </a:p>
          <a:p>
            <a:pPr marL="0" indent="0" algn="l">
              <a:buNone/>
            </a:pPr>
            <a:r>
              <a:rPr lang="en-US" sz="1800" b="0" i="0" u="none" strike="noStrike" baseline="0" dirty="0">
                <a:solidFill>
                  <a:srgbClr val="666680"/>
                </a:solidFill>
                <a:latin typeface="CMTT9"/>
              </a:rPr>
              <a:t>[1] 2.124265</a:t>
            </a:r>
            <a:endParaRPr lang="en-US" sz="1800" dirty="0">
              <a:solidFill>
                <a:srgbClr val="666680"/>
              </a:solidFill>
              <a:latin typeface="CMTT9"/>
            </a:endParaRPr>
          </a:p>
          <a:p>
            <a:pPr>
              <a:lnSpc>
                <a:spcPct val="90000"/>
              </a:lnSpc>
            </a:pPr>
            <a:endParaRPr lang="en-US" sz="1800" dirty="0"/>
          </a:p>
        </p:txBody>
      </p:sp>
      <p:sp>
        <p:nvSpPr>
          <p:cNvPr id="4" name="Content Placeholder 2">
            <a:extLst>
              <a:ext uri="{FF2B5EF4-FFF2-40B4-BE49-F238E27FC236}">
                <a16:creationId xmlns:a16="http://schemas.microsoft.com/office/drawing/2014/main" id="{3D09B478-A387-4AF3-B2A6-1CACA44604D0}"/>
              </a:ext>
            </a:extLst>
          </p:cNvPr>
          <p:cNvSpPr txBox="1">
            <a:spLocks/>
          </p:cNvSpPr>
          <p:nvPr/>
        </p:nvSpPr>
        <p:spPr>
          <a:xfrm>
            <a:off x="4648200" y="1600200"/>
            <a:ext cx="44958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600" b="0" i="0" u="none" strike="noStrike" baseline="0" dirty="0">
                <a:solidFill>
                  <a:srgbClr val="666680"/>
                </a:solidFill>
                <a:latin typeface="CMTT9"/>
              </a:rPr>
              <a:t>&gt; </a:t>
            </a:r>
            <a:r>
              <a:rPr lang="en-US" sz="1600" b="0" i="0" u="none" strike="noStrike" baseline="0" dirty="0" err="1">
                <a:solidFill>
                  <a:srgbClr val="000080"/>
                </a:solidFill>
                <a:latin typeface="CMTT9"/>
              </a:rPr>
              <a:t>z.score</a:t>
            </a:r>
            <a:r>
              <a:rPr lang="en-US" sz="1600" b="0" i="0" u="none" strike="noStrike" baseline="0" dirty="0">
                <a:solidFill>
                  <a:srgbClr val="000080"/>
                </a:solidFill>
                <a:latin typeface="CMTT9"/>
              </a:rPr>
              <a:t> &lt;- (</a:t>
            </a:r>
            <a:r>
              <a:rPr lang="en-US" sz="1600" b="0" i="0" u="none" strike="noStrike" baseline="0" dirty="0" err="1">
                <a:solidFill>
                  <a:srgbClr val="000080"/>
                </a:solidFill>
                <a:latin typeface="CMTT9"/>
              </a:rPr>
              <a:t>sample.mean</a:t>
            </a:r>
            <a:r>
              <a:rPr lang="en-US" sz="1600" b="0" i="0" u="none" strike="noStrike" baseline="0" dirty="0">
                <a:solidFill>
                  <a:srgbClr val="000080"/>
                </a:solidFill>
                <a:latin typeface="CMTT9"/>
              </a:rPr>
              <a:t> - </a:t>
            </a:r>
            <a:r>
              <a:rPr lang="en-US" sz="1600" b="0" i="0" u="none" strike="noStrike" baseline="0" dirty="0" err="1">
                <a:solidFill>
                  <a:srgbClr val="000080"/>
                </a:solidFill>
                <a:latin typeface="CMTT9"/>
              </a:rPr>
              <a:t>mu.null</a:t>
            </a:r>
            <a:r>
              <a:rPr lang="en-US" sz="1600" b="0" i="0" u="none" strike="noStrike" baseline="0" dirty="0">
                <a:solidFill>
                  <a:srgbClr val="000080"/>
                </a:solidFill>
                <a:latin typeface="CMTT9"/>
              </a:rPr>
              <a:t>) / </a:t>
            </a:r>
            <a:r>
              <a:rPr lang="en-US" sz="1600" b="0" i="0" u="none" strike="noStrike" baseline="0" dirty="0" err="1">
                <a:solidFill>
                  <a:srgbClr val="000080"/>
                </a:solidFill>
                <a:latin typeface="CMTT9"/>
              </a:rPr>
              <a:t>sem.true</a:t>
            </a:r>
            <a:endParaRPr lang="en-US" sz="1600" b="0" i="0" u="none" strike="noStrike" baseline="0" dirty="0">
              <a:solidFill>
                <a:srgbClr val="000080"/>
              </a:solidFill>
              <a:latin typeface="CMTT9"/>
            </a:endParaRPr>
          </a:p>
          <a:p>
            <a:pPr marL="0" indent="0" algn="l">
              <a:buNone/>
            </a:pPr>
            <a:r>
              <a:rPr lang="en-US" sz="1600" b="0" i="0" u="none" strike="noStrike" baseline="0" dirty="0">
                <a:solidFill>
                  <a:srgbClr val="666680"/>
                </a:solidFill>
                <a:latin typeface="CMTT9"/>
              </a:rPr>
              <a:t>&gt; </a:t>
            </a:r>
            <a:r>
              <a:rPr lang="en-US" sz="1600" b="0" i="0" u="none" strike="noStrike" baseline="0" dirty="0">
                <a:solidFill>
                  <a:srgbClr val="000080"/>
                </a:solidFill>
                <a:latin typeface="CMTT9"/>
              </a:rPr>
              <a:t>print( </a:t>
            </a:r>
            <a:r>
              <a:rPr lang="en-US" sz="1600" b="0" i="0" u="none" strike="noStrike" baseline="0" dirty="0" err="1">
                <a:solidFill>
                  <a:srgbClr val="000080"/>
                </a:solidFill>
                <a:latin typeface="CMTT9"/>
              </a:rPr>
              <a:t>z.score</a:t>
            </a:r>
            <a:r>
              <a:rPr lang="en-US" sz="1600" b="0" i="0" u="none" strike="noStrike" baseline="0" dirty="0">
                <a:solidFill>
                  <a:srgbClr val="000080"/>
                </a:solidFill>
                <a:latin typeface="CMTT9"/>
              </a:rPr>
              <a:t> )</a:t>
            </a:r>
          </a:p>
          <a:p>
            <a:pPr marL="0" indent="0" algn="l">
              <a:buNone/>
            </a:pPr>
            <a:r>
              <a:rPr lang="en-US" sz="1600" b="0" i="0" u="none" strike="noStrike" baseline="0" dirty="0">
                <a:solidFill>
                  <a:srgbClr val="666680"/>
                </a:solidFill>
                <a:latin typeface="CMTT9"/>
              </a:rPr>
              <a:t>[1] 2.259606</a:t>
            </a:r>
          </a:p>
          <a:p>
            <a:pPr marL="0" indent="0">
              <a:lnSpc>
                <a:spcPct val="90000"/>
              </a:lnSpc>
              <a:buFont typeface="Arial" pitchFamily="34" charset="0"/>
              <a:buNone/>
            </a:pPr>
            <a:endParaRPr lang="en-US" sz="1500" dirty="0"/>
          </a:p>
          <a:p>
            <a:pPr marL="0" indent="0">
              <a:buNone/>
            </a:pPr>
            <a:r>
              <a:rPr lang="en-US" sz="1600" dirty="0">
                <a:solidFill>
                  <a:srgbClr val="FF0000"/>
                </a:solidFill>
              </a:rPr>
              <a:t>We compute the critical values at 0.05 significance level.</a:t>
            </a:r>
          </a:p>
          <a:p>
            <a:pPr marL="0" indent="0">
              <a:buNone/>
            </a:pPr>
            <a:endParaRPr lang="en-US" sz="1600" dirty="0"/>
          </a:p>
          <a:p>
            <a:pPr marL="0" indent="0">
              <a:buNone/>
            </a:pPr>
            <a:r>
              <a:rPr lang="en-US" sz="1600" b="0" i="0" dirty="0">
                <a:solidFill>
                  <a:srgbClr val="444444"/>
                </a:solidFill>
                <a:effectLst/>
                <a:latin typeface="Lucida Console" panose="020B0609040504020204" pitchFamily="49" charset="0"/>
              </a:rPr>
              <a:t>&gt; alpha = .05 </a:t>
            </a:r>
          </a:p>
          <a:p>
            <a:pPr marL="0" indent="0">
              <a:buNone/>
            </a:pPr>
            <a:r>
              <a:rPr lang="en-US" sz="1600" b="0" i="0" dirty="0">
                <a:solidFill>
                  <a:srgbClr val="444444"/>
                </a:solidFill>
                <a:effectLst/>
                <a:latin typeface="Lucida Console" panose="020B0609040504020204" pitchFamily="49" charset="0"/>
              </a:rPr>
              <a:t>&gt; </a:t>
            </a:r>
            <a:r>
              <a:rPr lang="en-US" sz="1600" b="0" i="0" dirty="0" err="1">
                <a:solidFill>
                  <a:srgbClr val="444444"/>
                </a:solidFill>
                <a:effectLst/>
                <a:latin typeface="Lucida Console" panose="020B0609040504020204" pitchFamily="49" charset="0"/>
              </a:rPr>
              <a:t>z.half.alpha</a:t>
            </a:r>
            <a:r>
              <a:rPr lang="en-US" sz="1600" b="0" i="0" dirty="0">
                <a:solidFill>
                  <a:srgbClr val="444444"/>
                </a:solidFill>
                <a:effectLst/>
                <a:latin typeface="Lucida Console" panose="020B0609040504020204" pitchFamily="49" charset="0"/>
              </a:rPr>
              <a:t> = </a:t>
            </a:r>
            <a:r>
              <a:rPr lang="en-US" sz="1600" b="0" i="0" dirty="0" err="1">
                <a:solidFill>
                  <a:srgbClr val="444444"/>
                </a:solidFill>
                <a:effectLst/>
                <a:latin typeface="Lucida Console" panose="020B0609040504020204" pitchFamily="49" charset="0"/>
              </a:rPr>
              <a:t>qnorm</a:t>
            </a:r>
            <a:r>
              <a:rPr lang="en-US" sz="1600" b="0" i="0" dirty="0">
                <a:solidFill>
                  <a:srgbClr val="444444"/>
                </a:solidFill>
                <a:effectLst/>
                <a:latin typeface="Lucida Console" panose="020B0609040504020204" pitchFamily="49" charset="0"/>
              </a:rPr>
              <a:t>(1−alpha/2) </a:t>
            </a:r>
            <a:br>
              <a:rPr lang="en-US" sz="1600" dirty="0"/>
            </a:br>
            <a:r>
              <a:rPr lang="en-US" sz="1600" b="0" i="0" dirty="0">
                <a:solidFill>
                  <a:srgbClr val="444444"/>
                </a:solidFill>
                <a:effectLst/>
                <a:latin typeface="Lucida Console" panose="020B0609040504020204" pitchFamily="49" charset="0"/>
              </a:rPr>
              <a:t>&gt; c(−</a:t>
            </a:r>
            <a:r>
              <a:rPr lang="en-US" sz="1600" b="0" i="0" dirty="0" err="1">
                <a:solidFill>
                  <a:srgbClr val="444444"/>
                </a:solidFill>
                <a:effectLst/>
                <a:latin typeface="Lucida Console" panose="020B0609040504020204" pitchFamily="49" charset="0"/>
              </a:rPr>
              <a:t>z.half.alpha</a:t>
            </a:r>
            <a:r>
              <a:rPr lang="en-US" sz="1600" b="0" i="0" dirty="0">
                <a:solidFill>
                  <a:srgbClr val="444444"/>
                </a:solidFill>
                <a:effectLst/>
                <a:latin typeface="Lucida Console" panose="020B0609040504020204" pitchFamily="49" charset="0"/>
              </a:rPr>
              <a:t>, </a:t>
            </a:r>
            <a:r>
              <a:rPr lang="en-US" sz="1600" b="0" i="0" dirty="0" err="1">
                <a:solidFill>
                  <a:srgbClr val="444444"/>
                </a:solidFill>
                <a:effectLst/>
                <a:latin typeface="Lucida Console" panose="020B0609040504020204" pitchFamily="49" charset="0"/>
              </a:rPr>
              <a:t>z.half.alpha</a:t>
            </a:r>
            <a:r>
              <a:rPr lang="en-US" sz="1600" b="0" i="0" dirty="0">
                <a:solidFill>
                  <a:srgbClr val="444444"/>
                </a:solidFill>
                <a:effectLst/>
                <a:latin typeface="Lucida Console" panose="020B0609040504020204" pitchFamily="49" charset="0"/>
              </a:rPr>
              <a:t>)</a:t>
            </a:r>
          </a:p>
          <a:p>
            <a:pPr marL="0" indent="0">
              <a:buNone/>
            </a:pPr>
            <a:r>
              <a:rPr lang="en-US" sz="1600" dirty="0"/>
              <a:t>[1] -1.959964  1.959964</a:t>
            </a:r>
          </a:p>
          <a:p>
            <a:pPr marL="0" indent="0">
              <a:buNone/>
            </a:pPr>
            <a:endParaRPr lang="en-US" sz="1600" dirty="0"/>
          </a:p>
          <a:p>
            <a:pPr marL="0" indent="0">
              <a:buNone/>
            </a:pPr>
            <a:r>
              <a:rPr lang="en-US" sz="1600" b="1" dirty="0">
                <a:solidFill>
                  <a:srgbClr val="FF0000"/>
                </a:solidFill>
              </a:rPr>
              <a:t>Answer:</a:t>
            </a:r>
          </a:p>
          <a:p>
            <a:pPr marL="0" indent="0">
              <a:buNone/>
            </a:pPr>
            <a:endParaRPr lang="en-US" sz="1600" b="1" dirty="0">
              <a:solidFill>
                <a:srgbClr val="FF0000"/>
              </a:solidFill>
            </a:endParaRPr>
          </a:p>
          <a:p>
            <a:pPr marL="0" indent="0" algn="just">
              <a:buNone/>
            </a:pPr>
            <a:r>
              <a:rPr lang="en-US" sz="1900" b="1" i="0" dirty="0">
                <a:solidFill>
                  <a:srgbClr val="444444"/>
                </a:solidFill>
                <a:effectLst/>
                <a:latin typeface="+mn-lt"/>
              </a:rPr>
              <a:t>The test statistic 2.259606 lies in the and 1.9600 critical region. Hence, at .05 significance level, we do </a:t>
            </a:r>
            <a:r>
              <a:rPr lang="en-US" sz="1900" b="1" i="1" dirty="0">
                <a:solidFill>
                  <a:srgbClr val="FF0000"/>
                </a:solidFill>
                <a:effectLst/>
                <a:latin typeface="+mn-lt"/>
              </a:rPr>
              <a:t> reject </a:t>
            </a:r>
            <a:r>
              <a:rPr lang="en-US" sz="1900" b="1" i="0" dirty="0">
                <a:solidFill>
                  <a:srgbClr val="444444"/>
                </a:solidFill>
                <a:effectLst/>
                <a:latin typeface="+mn-lt"/>
              </a:rPr>
              <a:t>the null hypothesis</a:t>
            </a:r>
            <a:endParaRPr lang="en-US" sz="1900" b="1" dirty="0">
              <a:latin typeface="+mn-lt"/>
            </a:endParaRPr>
          </a:p>
        </p:txBody>
      </p:sp>
    </p:spTree>
    <p:extLst>
      <p:ext uri="{BB962C8B-B14F-4D97-AF65-F5344CB8AC3E}">
        <p14:creationId xmlns:p14="http://schemas.microsoft.com/office/powerpoint/2010/main" val="3266051805"/>
      </p:ext>
    </p:extLst>
  </p:cSld>
  <p:clrMapOvr>
    <a:masterClrMapping/>
  </p:clrMapOvr>
  <mc:AlternateContent xmlns:mc="http://schemas.openxmlformats.org/markup-compatibility/2006" xmlns:p14="http://schemas.microsoft.com/office/powerpoint/2010/main">
    <mc:Choice Requires="p14">
      <p:transition spd="slow" p14:dur="2000" advTm="493944"/>
    </mc:Choice>
    <mc:Fallback xmlns="">
      <p:transition spd="slow" advTm="49394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13E2-722D-3247-A4D8-56E797C9A5E5}"/>
              </a:ext>
            </a:extLst>
          </p:cNvPr>
          <p:cNvSpPr>
            <a:spLocks noGrp="1"/>
          </p:cNvSpPr>
          <p:nvPr>
            <p:ph type="title"/>
          </p:nvPr>
        </p:nvSpPr>
        <p:spPr/>
        <p:txBody>
          <a:bodyPr>
            <a:normAutofit fontScale="90000"/>
          </a:bodyPr>
          <a:lstStyle/>
          <a:p>
            <a:r>
              <a:rPr lang="en-US" kern="1200" dirty="0">
                <a:latin typeface="+mj-lt"/>
                <a:ea typeface="+mj-ea"/>
                <a:cs typeface="+mj-cs"/>
              </a:rPr>
              <a:t>A worked example using R – Solution 2</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E53C20-8126-85EA-CD32-0DA0D80EA9BE}"/>
                  </a:ext>
                </a:extLst>
              </p:cNvPr>
              <p:cNvSpPr>
                <a:spLocks noGrp="1"/>
              </p:cNvSpPr>
              <p:nvPr>
                <p:ph sz="half" idx="1"/>
              </p:nvPr>
            </p:nvSpPr>
            <p:spPr>
              <a:xfrm>
                <a:off x="457200" y="1600200"/>
                <a:ext cx="8077200" cy="4525963"/>
              </a:xfrm>
            </p:spPr>
            <p:txBody>
              <a:bodyPr>
                <a:normAutofit lnSpcReduction="10000"/>
              </a:bodyPr>
              <a:lstStyle/>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upper.area</a:t>
                </a:r>
                <a:r>
                  <a:rPr lang="en-US" sz="1800" b="0" i="0" u="none" strike="noStrike" baseline="0" dirty="0">
                    <a:solidFill>
                      <a:srgbClr val="000080"/>
                    </a:solidFill>
                    <a:latin typeface="CMTT9"/>
                  </a:rPr>
                  <a:t> &lt;- </a:t>
                </a:r>
                <a:r>
                  <a:rPr lang="en-US" sz="1800" b="0" i="0" u="none" strike="noStrike" baseline="0" dirty="0" err="1">
                    <a:solidFill>
                      <a:srgbClr val="000080"/>
                    </a:solidFill>
                    <a:latin typeface="CMTT9"/>
                  </a:rPr>
                  <a:t>pnorm</a:t>
                </a:r>
                <a:r>
                  <a:rPr lang="en-US" sz="1800" b="0" i="0" u="none" strike="noStrike" baseline="0" dirty="0">
                    <a:solidFill>
                      <a:srgbClr val="000080"/>
                    </a:solidFill>
                    <a:latin typeface="CMTT9"/>
                  </a:rPr>
                  <a:t>( q = </a:t>
                </a:r>
                <a:r>
                  <a:rPr lang="en-US" sz="1800" b="0" i="0" u="none" strike="noStrike" baseline="0" dirty="0" err="1">
                    <a:solidFill>
                      <a:srgbClr val="000080"/>
                    </a:solidFill>
                    <a:latin typeface="CMTT9"/>
                  </a:rPr>
                  <a:t>z.score</a:t>
                </a:r>
                <a:r>
                  <a:rPr lang="en-US" sz="1800" b="0" i="0" u="none" strike="noStrike" baseline="0" dirty="0">
                    <a:solidFill>
                      <a:srgbClr val="000080"/>
                    </a:solidFill>
                    <a:latin typeface="CMTT9"/>
                  </a:rPr>
                  <a:t>, </a:t>
                </a:r>
                <a:r>
                  <a:rPr lang="en-US" sz="1800" b="0" i="0" u="none" strike="noStrike" baseline="0" dirty="0" err="1">
                    <a:solidFill>
                      <a:srgbClr val="000080"/>
                    </a:solidFill>
                    <a:latin typeface="CMTT9"/>
                  </a:rPr>
                  <a:t>lower.tail</a:t>
                </a:r>
                <a:r>
                  <a:rPr lang="en-US" sz="1800" b="0" i="0" u="none" strike="noStrike" baseline="0" dirty="0">
                    <a:solidFill>
                      <a:srgbClr val="000080"/>
                    </a:solidFill>
                    <a:latin typeface="CMTT9"/>
                  </a:rPr>
                  <a:t> = FALSE )</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a:t>
                </a:r>
                <a:r>
                  <a:rPr lang="en-US" sz="1800" b="0" i="0" u="none" strike="noStrike" baseline="0" dirty="0" err="1">
                    <a:solidFill>
                      <a:srgbClr val="000080"/>
                    </a:solidFill>
                    <a:latin typeface="CMTT9"/>
                  </a:rPr>
                  <a:t>upper.area</a:t>
                </a:r>
                <a:r>
                  <a:rPr lang="en-US" sz="1800" b="0" i="0" u="none" strike="noStrike" baseline="0" dirty="0">
                    <a:solidFill>
                      <a:srgbClr val="000080"/>
                    </a:solidFill>
                    <a:latin typeface="CMTT9"/>
                  </a:rPr>
                  <a:t> )</a:t>
                </a:r>
              </a:p>
              <a:p>
                <a:pPr marL="0" indent="0" algn="l">
                  <a:buNone/>
                </a:pPr>
                <a:r>
                  <a:rPr lang="en-US" sz="1800" b="0" i="0" u="none" strike="noStrike" baseline="0" dirty="0">
                    <a:solidFill>
                      <a:srgbClr val="666680"/>
                    </a:solidFill>
                    <a:latin typeface="CMTT9"/>
                  </a:rPr>
                  <a:t>[1] 0.01192287</a:t>
                </a:r>
                <a:endParaRPr lang="en-US" sz="180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lower.area</a:t>
                </a:r>
                <a:r>
                  <a:rPr lang="en-US" sz="1800" b="0" i="0" u="none" strike="noStrike" baseline="0" dirty="0">
                    <a:solidFill>
                      <a:srgbClr val="000080"/>
                    </a:solidFill>
                    <a:latin typeface="CMTT9"/>
                  </a:rPr>
                  <a:t> &lt;- </a:t>
                </a:r>
                <a:r>
                  <a:rPr lang="en-US" sz="1800" b="0" i="0" u="none" strike="noStrike" baseline="0" dirty="0" err="1">
                    <a:solidFill>
                      <a:srgbClr val="000080"/>
                    </a:solidFill>
                    <a:latin typeface="CMTT9"/>
                  </a:rPr>
                  <a:t>pnorm</a:t>
                </a:r>
                <a:r>
                  <a:rPr lang="en-US" sz="1800" b="0" i="0" u="none" strike="noStrike" baseline="0" dirty="0">
                    <a:solidFill>
                      <a:srgbClr val="000080"/>
                    </a:solidFill>
                    <a:latin typeface="CMTT9"/>
                  </a:rPr>
                  <a:t>( q = -</a:t>
                </a:r>
                <a:r>
                  <a:rPr lang="en-US" sz="1800" b="0" i="0" u="none" strike="noStrike" baseline="0" dirty="0" err="1">
                    <a:solidFill>
                      <a:srgbClr val="000080"/>
                    </a:solidFill>
                    <a:latin typeface="CMTT9"/>
                  </a:rPr>
                  <a:t>z.score</a:t>
                </a:r>
                <a:r>
                  <a:rPr lang="en-US" sz="1800" b="0" i="0" u="none" strike="noStrike" baseline="0" dirty="0">
                    <a:solidFill>
                      <a:srgbClr val="000080"/>
                    </a:solidFill>
                    <a:latin typeface="CMTT9"/>
                  </a:rPr>
                  <a:t>, </a:t>
                </a:r>
                <a:r>
                  <a:rPr lang="en-US" sz="1800" b="0" i="0" u="none" strike="noStrike" baseline="0" dirty="0" err="1">
                    <a:solidFill>
                      <a:srgbClr val="000080"/>
                    </a:solidFill>
                    <a:latin typeface="CMTT9"/>
                  </a:rPr>
                  <a:t>lower.tail</a:t>
                </a:r>
                <a:r>
                  <a:rPr lang="en-US" sz="1800" b="0" i="0" u="none" strike="noStrike" baseline="0" dirty="0">
                    <a:solidFill>
                      <a:srgbClr val="000080"/>
                    </a:solidFill>
                    <a:latin typeface="CMTT9"/>
                  </a:rPr>
                  <a:t> = TRUE )</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a:t>
                </a:r>
                <a:r>
                  <a:rPr lang="en-US" sz="1800" b="0" i="0" u="none" strike="noStrike" baseline="0" dirty="0" err="1">
                    <a:solidFill>
                      <a:srgbClr val="000080"/>
                    </a:solidFill>
                    <a:latin typeface="CMTT9"/>
                  </a:rPr>
                  <a:t>lower.area</a:t>
                </a:r>
                <a:r>
                  <a:rPr lang="en-US" sz="1800" b="0" i="0" u="none" strike="noStrike" baseline="0" dirty="0">
                    <a:solidFill>
                      <a:srgbClr val="000080"/>
                    </a:solidFill>
                    <a:latin typeface="CMTT9"/>
                  </a:rPr>
                  <a:t> )</a:t>
                </a:r>
              </a:p>
              <a:p>
                <a:pPr marL="0" indent="0" algn="l">
                  <a:buNone/>
                </a:pPr>
                <a:r>
                  <a:rPr lang="en-US" sz="1800" b="0" i="0" u="none" strike="noStrike" baseline="0" dirty="0">
                    <a:solidFill>
                      <a:srgbClr val="666680"/>
                    </a:solidFill>
                    <a:latin typeface="CMTT9"/>
                  </a:rPr>
                  <a:t>[1] 0.01192287</a:t>
                </a:r>
              </a:p>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p.value</a:t>
                </a:r>
                <a:r>
                  <a:rPr lang="en-US" sz="1800" b="0" i="0" u="none" strike="noStrike" baseline="0" dirty="0">
                    <a:solidFill>
                      <a:srgbClr val="000080"/>
                    </a:solidFill>
                    <a:latin typeface="CMTT9"/>
                  </a:rPr>
                  <a:t> &lt;- </a:t>
                </a:r>
                <a:r>
                  <a:rPr lang="en-US" sz="1800" b="0" i="0" u="none" strike="noStrike" baseline="0" dirty="0" err="1">
                    <a:solidFill>
                      <a:srgbClr val="000080"/>
                    </a:solidFill>
                    <a:latin typeface="CMTT9"/>
                  </a:rPr>
                  <a:t>lower.area</a:t>
                </a:r>
                <a:r>
                  <a:rPr lang="en-US" sz="1800" b="0" i="0" u="none" strike="noStrike" baseline="0" dirty="0">
                    <a:solidFill>
                      <a:srgbClr val="000080"/>
                    </a:solidFill>
                    <a:latin typeface="CMTT9"/>
                  </a:rPr>
                  <a:t> + </a:t>
                </a:r>
                <a:r>
                  <a:rPr lang="en-US" sz="1800" b="0" i="0" u="none" strike="noStrike" baseline="0" dirty="0" err="1">
                    <a:solidFill>
                      <a:srgbClr val="000080"/>
                    </a:solidFill>
                    <a:latin typeface="CMTT9"/>
                  </a:rPr>
                  <a:t>upper.area</a:t>
                </a:r>
                <a:endParaRPr lang="en-US" sz="1800" b="0" i="0" u="none" strike="noStrike" baseline="0" dirty="0">
                  <a:solidFill>
                    <a:srgbClr val="0000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a:t>
                </a:r>
                <a:r>
                  <a:rPr lang="en-US" sz="1800" b="0" i="0" u="none" strike="noStrike" baseline="0" dirty="0" err="1">
                    <a:solidFill>
                      <a:srgbClr val="000080"/>
                    </a:solidFill>
                    <a:latin typeface="CMTT9"/>
                  </a:rPr>
                  <a:t>p.value</a:t>
                </a:r>
                <a:r>
                  <a:rPr lang="en-US" sz="1800" b="0" i="0" u="none" strike="noStrike" baseline="0" dirty="0">
                    <a:solidFill>
                      <a:srgbClr val="000080"/>
                    </a:solidFill>
                    <a:latin typeface="CMTT9"/>
                  </a:rPr>
                  <a:t> )</a:t>
                </a:r>
              </a:p>
              <a:p>
                <a:pPr marL="0" indent="0" algn="l">
                  <a:buNone/>
                </a:pPr>
                <a:r>
                  <a:rPr lang="en-US" sz="1800" b="0" i="0" u="none" strike="noStrike" baseline="0" dirty="0">
                    <a:solidFill>
                      <a:srgbClr val="666680"/>
                    </a:solidFill>
                    <a:latin typeface="CMTT9"/>
                  </a:rPr>
                  <a:t>[1] 0.02384574</a:t>
                </a:r>
              </a:p>
              <a:p>
                <a:pPr marL="0" indent="0" algn="l">
                  <a:buNone/>
                </a:pPr>
                <a:endParaRPr lang="en-US" sz="1800" b="0" i="0" u="none" strike="noStrike" baseline="0" dirty="0">
                  <a:solidFill>
                    <a:srgbClr val="666680"/>
                  </a:solidFill>
                  <a:latin typeface="CMTT9"/>
                </a:endParaRPr>
              </a:p>
              <a:p>
                <a:pPr marL="0" indent="0" algn="l">
                  <a:buNone/>
                </a:pPr>
                <a:r>
                  <a:rPr lang="en-US" b="0" i="0" dirty="0">
                    <a:solidFill>
                      <a:srgbClr val="444444"/>
                    </a:solidFill>
                    <a:effectLst/>
                    <a:latin typeface="Verdana" panose="020B0604030504040204" pitchFamily="34" charset="0"/>
                  </a:rPr>
                  <a:t>Since it turns out to be lesser than the .05 significance level, we reject the null hypothesis that </a:t>
                </a:r>
                <a14:m>
                  <m:oMath xmlns:m="http://schemas.openxmlformats.org/officeDocument/2006/math">
                    <m:r>
                      <m:rPr>
                        <m:sty m:val="p"/>
                      </m:rPr>
                      <a:rPr lang="en-US" b="0" i="0" smtClean="0">
                        <a:solidFill>
                          <a:srgbClr val="444444"/>
                        </a:solidFill>
                        <a:effectLst/>
                        <a:latin typeface="Cambria Math" panose="02040503050406030204" pitchFamily="18" charset="0"/>
                        <a:ea typeface="Cambria Math" panose="02040503050406030204" pitchFamily="18" charset="0"/>
                      </a:rPr>
                      <m:t>μ</m:t>
                    </m:r>
                  </m:oMath>
                </a14:m>
                <a:r>
                  <a:rPr lang="en-US" sz="2800" b="0" strike="noStrike" baseline="0" dirty="0">
                    <a:solidFill>
                      <a:srgbClr val="000080"/>
                    </a:solidFill>
                    <a:latin typeface="CMTT9"/>
                  </a:rPr>
                  <a:t>  = 67.5</a:t>
                </a:r>
                <a:endParaRPr lang="en-US" dirty="0"/>
              </a:p>
            </p:txBody>
          </p:sp>
        </mc:Choice>
        <mc:Fallback xmlns="">
          <p:sp>
            <p:nvSpPr>
              <p:cNvPr id="3" name="Content Placeholder 2">
                <a:extLst>
                  <a:ext uri="{FF2B5EF4-FFF2-40B4-BE49-F238E27FC236}">
                    <a16:creationId xmlns:a16="http://schemas.microsoft.com/office/drawing/2014/main" id="{56E53C20-8126-85EA-CD32-0DA0D80EA9BE}"/>
                  </a:ext>
                </a:extLst>
              </p:cNvPr>
              <p:cNvSpPr>
                <a:spLocks noGrp="1" noRot="1" noChangeAspect="1" noMove="1" noResize="1" noEditPoints="1" noAdjustHandles="1" noChangeArrowheads="1" noChangeShapeType="1" noTextEdit="1"/>
              </p:cNvSpPr>
              <p:nvPr>
                <p:ph sz="half" idx="1"/>
              </p:nvPr>
            </p:nvSpPr>
            <p:spPr>
              <a:xfrm>
                <a:off x="457200" y="1600200"/>
                <a:ext cx="8077200" cy="4525963"/>
              </a:xfrm>
              <a:blipFill>
                <a:blip r:embed="rId2"/>
                <a:stretch>
                  <a:fillRect l="-1730" t="-1401"/>
                </a:stretch>
              </a:blipFill>
            </p:spPr>
            <p:txBody>
              <a:bodyPr/>
              <a:lstStyle/>
              <a:p>
                <a:r>
                  <a:rPr lang="en-US">
                    <a:noFill/>
                  </a:rPr>
                  <a:t> </a:t>
                </a:r>
              </a:p>
            </p:txBody>
          </p:sp>
        </mc:Fallback>
      </mc:AlternateContent>
    </p:spTree>
    <p:extLst>
      <p:ext uri="{BB962C8B-B14F-4D97-AF65-F5344CB8AC3E}">
        <p14:creationId xmlns:p14="http://schemas.microsoft.com/office/powerpoint/2010/main" val="74489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48ED-D6DD-46A4-89DD-C9FACE4004B4}"/>
              </a:ext>
            </a:extLst>
          </p:cNvPr>
          <p:cNvSpPr>
            <a:spLocks noGrp="1"/>
          </p:cNvSpPr>
          <p:nvPr>
            <p:ph type="title"/>
          </p:nvPr>
        </p:nvSpPr>
        <p:spPr/>
        <p:txBody>
          <a:bodyPr/>
          <a:lstStyle/>
          <a:p>
            <a:r>
              <a:rPr lang="en-US" b="1" dirty="0"/>
              <a:t>Assumptions of the z-test</a:t>
            </a:r>
          </a:p>
        </p:txBody>
      </p:sp>
      <p:sp>
        <p:nvSpPr>
          <p:cNvPr id="3" name="Content Placeholder 2">
            <a:extLst>
              <a:ext uri="{FF2B5EF4-FFF2-40B4-BE49-F238E27FC236}">
                <a16:creationId xmlns:a16="http://schemas.microsoft.com/office/drawing/2014/main" id="{394736E9-869D-4F70-AFC5-B612BFD636B2}"/>
              </a:ext>
            </a:extLst>
          </p:cNvPr>
          <p:cNvSpPr>
            <a:spLocks noGrp="1"/>
          </p:cNvSpPr>
          <p:nvPr>
            <p:ph idx="1"/>
          </p:nvPr>
        </p:nvSpPr>
        <p:spPr>
          <a:xfrm>
            <a:off x="457200" y="1417638"/>
            <a:ext cx="8458200" cy="4754562"/>
          </a:xfrm>
        </p:spPr>
        <p:txBody>
          <a:bodyPr>
            <a:noAutofit/>
          </a:bodyPr>
          <a:lstStyle/>
          <a:p>
            <a:r>
              <a:rPr lang="en-US" sz="2400" b="1" dirty="0"/>
              <a:t>Normality:</a:t>
            </a:r>
            <a:r>
              <a:rPr lang="en-US" sz="2400" dirty="0"/>
              <a:t> z-test assumes that the true population distribution is normal</a:t>
            </a:r>
          </a:p>
          <a:p>
            <a:endParaRPr lang="en-US" sz="2400" dirty="0"/>
          </a:p>
          <a:p>
            <a:r>
              <a:rPr lang="en-US" sz="2400" b="1" dirty="0"/>
              <a:t>Independence</a:t>
            </a:r>
            <a:r>
              <a:rPr lang="en-US" sz="2400" dirty="0"/>
              <a:t>: z-test assumes that the observations in the data set are not correlated with each other. </a:t>
            </a:r>
          </a:p>
          <a:p>
            <a:endParaRPr lang="en-US" sz="2400" dirty="0"/>
          </a:p>
          <a:p>
            <a:r>
              <a:rPr lang="en-US" sz="2400" b="1" dirty="0"/>
              <a:t>Known standard deviation</a:t>
            </a:r>
            <a:r>
              <a:rPr lang="en-US" sz="2400" dirty="0"/>
              <a:t>. z-test assumes that the true standard deviation of the population is known to the researcher.</a:t>
            </a:r>
          </a:p>
          <a:p>
            <a:pPr lvl="1"/>
            <a:r>
              <a:rPr lang="en-US" sz="2400" b="0" i="0" dirty="0">
                <a:solidFill>
                  <a:srgbClr val="00B050"/>
                </a:solidFill>
                <a:effectLst/>
                <a:latin typeface="Helvetica" pitchFamily="2" charset="0"/>
              </a:rPr>
              <a:t>In order to use a z-score, you need to know the </a:t>
            </a:r>
            <a:r>
              <a:rPr lang="en-US" sz="2400" b="0" i="0" u="none" strike="noStrike" dirty="0">
                <a:solidFill>
                  <a:srgbClr val="00B050"/>
                </a:solidFill>
                <a:effectLst/>
                <a:latin typeface="Helvetica" pitchFamily="2" charset="0"/>
              </a:rPr>
              <a:t>mean</a:t>
            </a:r>
            <a:r>
              <a:rPr lang="en-US" sz="2400" b="0" i="0" dirty="0">
                <a:solidFill>
                  <a:srgbClr val="00B050"/>
                </a:solidFill>
                <a:effectLst/>
                <a:latin typeface="Helvetica" pitchFamily="2" charset="0"/>
              </a:rPr>
              <a:t> </a:t>
            </a:r>
            <a:r>
              <a:rPr lang="el-GR" sz="2400" b="0" i="0" dirty="0">
                <a:solidFill>
                  <a:srgbClr val="00B050"/>
                </a:solidFill>
                <a:effectLst/>
                <a:latin typeface="Helvetica" pitchFamily="2" charset="0"/>
              </a:rPr>
              <a:t>μ </a:t>
            </a:r>
            <a:r>
              <a:rPr lang="en-US" sz="2400" b="0" i="0" dirty="0">
                <a:solidFill>
                  <a:srgbClr val="00B050"/>
                </a:solidFill>
                <a:effectLst/>
                <a:latin typeface="Helvetica" pitchFamily="2" charset="0"/>
              </a:rPr>
              <a:t>and also the population standard deviation </a:t>
            </a:r>
            <a:r>
              <a:rPr lang="el-GR" sz="2400" b="0" i="0" dirty="0">
                <a:solidFill>
                  <a:srgbClr val="00B050"/>
                </a:solidFill>
                <a:effectLst/>
                <a:latin typeface="Helvetica" pitchFamily="2" charset="0"/>
              </a:rPr>
              <a:t>σ.</a:t>
            </a:r>
          </a:p>
          <a:p>
            <a:br>
              <a:rPr lang="el-GR" sz="2400" dirty="0"/>
            </a:br>
            <a:r>
              <a:rPr lang="en-US" sz="2400" dirty="0"/>
              <a:t> </a:t>
            </a:r>
          </a:p>
        </p:txBody>
      </p:sp>
    </p:spTree>
    <p:extLst>
      <p:ext uri="{BB962C8B-B14F-4D97-AF65-F5344CB8AC3E}">
        <p14:creationId xmlns:p14="http://schemas.microsoft.com/office/powerpoint/2010/main" val="867276475"/>
      </p:ext>
    </p:extLst>
  </p:cSld>
  <p:clrMapOvr>
    <a:masterClrMapping/>
  </p:clrMapOvr>
  <mc:AlternateContent xmlns:mc="http://schemas.openxmlformats.org/markup-compatibility/2006" xmlns:p14="http://schemas.microsoft.com/office/powerpoint/2010/main">
    <mc:Choice Requires="p14">
      <p:transition spd="slow" p14:dur="2000" advTm="226729"/>
    </mc:Choice>
    <mc:Fallback xmlns="">
      <p:transition spd="slow" advTm="2267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0627-6006-C769-7A55-C7D4D0862FFC}"/>
              </a:ext>
            </a:extLst>
          </p:cNvPr>
          <p:cNvSpPr>
            <a:spLocks noGrp="1"/>
          </p:cNvSpPr>
          <p:nvPr>
            <p:ph type="title"/>
          </p:nvPr>
        </p:nvSpPr>
        <p:spPr/>
        <p:txBody>
          <a:bodyPr/>
          <a:lstStyle/>
          <a:p>
            <a:r>
              <a:rPr lang="en-US" b="1" dirty="0"/>
              <a:t>Consider IQ Example Test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344F0F-07FA-6529-B78A-79E665AA4936}"/>
                  </a:ext>
                </a:extLst>
              </p:cNvPr>
              <p:cNvSpPr>
                <a:spLocks noGrp="1"/>
              </p:cNvSpPr>
              <p:nvPr>
                <p:ph idx="1"/>
              </p:nvPr>
            </p:nvSpPr>
            <p:spPr/>
            <p:txBody>
              <a:bodyPr/>
              <a:lstStyle/>
              <a:p>
                <a:r>
                  <a:rPr lang="en-US" b="1" i="0" dirty="0">
                    <a:effectLst/>
                    <a:latin typeface="Helvetica" pitchFamily="2" charset="0"/>
                  </a:rPr>
                  <a:t>STEP 1: </a:t>
                </a:r>
                <a:r>
                  <a:rPr lang="en-US" b="0" i="0" dirty="0">
                    <a:effectLst/>
                    <a:latin typeface="Helvetica" pitchFamily="2" charset="0"/>
                  </a:rPr>
                  <a:t>Calculate the Z-score</a:t>
                </a:r>
              </a:p>
              <a:p>
                <a:pPr marL="0" indent="0">
                  <a:buNone/>
                </a:pPr>
                <a:endParaRPr lang="en-US" b="0" i="0" dirty="0">
                  <a:effectLst/>
                  <a:latin typeface="Helvetica" pitchFamily="2" charset="0"/>
                </a:endParaRPr>
              </a:p>
              <a:p>
                <a:pPr marL="0" indent="0">
                  <a:buNone/>
                </a:pPr>
                <a:r>
                  <a:rPr lang="en-US" b="0" i="0" dirty="0">
                    <a:effectLst/>
                    <a:latin typeface="Helvetica" pitchFamily="2" charset="0"/>
                  </a:rPr>
                  <a:t>The sample mean (</a:t>
                </a:r>
                <a:r>
                  <a:rPr lang="en-US" b="1" i="0" dirty="0">
                    <a:effectLst/>
                    <a:latin typeface="Helvetica" pitchFamily="2" charset="0"/>
                  </a:rPr>
                  <a:t>one sample</a:t>
                </a:r>
                <a:r>
                  <a:rPr lang="en-US" b="0" i="0" dirty="0">
                    <a:effectLst/>
                    <a:latin typeface="Helvetica" pitchFamily="2" charset="0"/>
                  </a:rPr>
                  <a:t>) = </a:t>
                </a:r>
              </a:p>
              <a:p>
                <a:pPr lvl="1">
                  <a:buFont typeface="Arial" panose="020B0604020202020204" pitchFamily="34" charset="0"/>
                  <a:buChar char="•"/>
                </a:pPr>
                <a:r>
                  <a:rPr lang="en-US" b="0" i="0" dirty="0">
                    <a:effectLst/>
                    <a:latin typeface="Helvetica" pitchFamily="2" charset="0"/>
                  </a:rPr>
                  <a:t>z = (x – </a:t>
                </a:r>
                <a:r>
                  <a:rPr lang="el-GR" b="0" i="0" dirty="0">
                    <a:effectLst/>
                    <a:latin typeface="Helvetica" pitchFamily="2" charset="0"/>
                  </a:rPr>
                  <a:t>μ) / σ </a:t>
                </a:r>
                <a:endParaRPr lang="en-US" b="0" i="0" dirty="0">
                  <a:effectLst/>
                  <a:latin typeface="Helvetica" pitchFamily="2" charset="0"/>
                </a:endParaRPr>
              </a:p>
              <a:p>
                <a:pPr lvl="1">
                  <a:buFont typeface="Arial" panose="020B0604020202020204" pitchFamily="34" charset="0"/>
                  <a:buChar char="•"/>
                </a:pPr>
                <a:r>
                  <a:rPr lang="en-US" b="0" i="0" dirty="0">
                    <a:effectLst/>
                    <a:latin typeface="Helvetica" pitchFamily="2" charset="0"/>
                  </a:rPr>
                  <a:t>= (74 – 62) / 11 = 1.090909 </a:t>
                </a:r>
                <a14:m>
                  <m:oMath xmlns:m="http://schemas.openxmlformats.org/officeDocument/2006/math">
                    <m:r>
                      <a:rPr lang="en-US" b="0" i="1" smtClean="0">
                        <a:effectLst/>
                        <a:latin typeface="Cambria Math" panose="02040503050406030204" pitchFamily="18" charset="0"/>
                        <a:ea typeface="Cambria Math" panose="02040503050406030204" pitchFamily="18" charset="0"/>
                      </a:rPr>
                      <m:t>≈1.09</m:t>
                    </m:r>
                  </m:oMath>
                </a14:m>
                <a:endParaRPr lang="en-US" b="0" i="0" dirty="0">
                  <a:effectLst/>
                  <a:latin typeface="Helvetica" pitchFamily="2" charset="0"/>
                </a:endParaRPr>
              </a:p>
            </p:txBody>
          </p:sp>
        </mc:Choice>
        <mc:Fallback xmlns="">
          <p:sp>
            <p:nvSpPr>
              <p:cNvPr id="3" name="Content Placeholder 2">
                <a:extLst>
                  <a:ext uri="{FF2B5EF4-FFF2-40B4-BE49-F238E27FC236}">
                    <a16:creationId xmlns:a16="http://schemas.microsoft.com/office/drawing/2014/main" id="{F0344F0F-07FA-6529-B78A-79E665AA4936}"/>
                  </a:ext>
                </a:extLst>
              </p:cNvPr>
              <p:cNvSpPr>
                <a:spLocks noGrp="1" noRot="1" noChangeAspect="1" noMove="1" noResize="1" noEditPoints="1" noAdjustHandles="1" noChangeArrowheads="1" noChangeShapeType="1" noTextEdit="1"/>
              </p:cNvSpPr>
              <p:nvPr>
                <p:ph idx="1"/>
              </p:nvPr>
            </p:nvSpPr>
            <p:spPr>
              <a:blipFill>
                <a:blip r:embed="rId3"/>
                <a:stretch>
                  <a:fillRect l="-1698" t="-171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E0A83DB-88E5-60D6-1203-477B59FCE9EE}"/>
              </a:ext>
            </a:extLst>
          </p:cNvPr>
          <p:cNvSpPr txBox="1"/>
          <p:nvPr/>
        </p:nvSpPr>
        <p:spPr>
          <a:xfrm>
            <a:off x="-304800" y="5696635"/>
            <a:ext cx="4613564" cy="646331"/>
          </a:xfrm>
          <a:prstGeom prst="rect">
            <a:avLst/>
          </a:prstGeom>
          <a:noFill/>
        </p:spPr>
        <p:txBody>
          <a:bodyPr wrap="square">
            <a:spAutoFit/>
          </a:bodyPr>
          <a:lstStyle/>
          <a:p>
            <a:pPr lvl="1"/>
            <a:r>
              <a:rPr lang="en-US" b="0" i="0" dirty="0">
                <a:effectLst/>
                <a:latin typeface="Helvetica" pitchFamily="2" charset="0"/>
              </a:rPr>
              <a:t>Multiple samples: </a:t>
            </a:r>
            <a:r>
              <a:rPr lang="en-US" b="0" i="0" dirty="0">
                <a:solidFill>
                  <a:srgbClr val="575760"/>
                </a:solidFill>
                <a:effectLst/>
                <a:latin typeface="Helvetica" pitchFamily="2" charset="0"/>
              </a:rPr>
              <a:t>z = (x – </a:t>
            </a:r>
            <a:r>
              <a:rPr lang="el-GR" b="0" i="0" dirty="0">
                <a:solidFill>
                  <a:srgbClr val="575760"/>
                </a:solidFill>
                <a:effectLst/>
                <a:latin typeface="Helvetica" pitchFamily="2" charset="0"/>
              </a:rPr>
              <a:t>μ) / (σ / √</a:t>
            </a:r>
            <a:r>
              <a:rPr lang="en-US" b="0" i="0" dirty="0">
                <a:solidFill>
                  <a:srgbClr val="575760"/>
                </a:solidFill>
                <a:effectLst/>
                <a:latin typeface="Helvetica" pitchFamily="2" charset="0"/>
              </a:rPr>
              <a:t>n)</a:t>
            </a:r>
          </a:p>
          <a:p>
            <a:pPr lvl="1">
              <a:buFont typeface="Arial" panose="020B0604020202020204" pitchFamily="34" charset="0"/>
              <a:buChar char="•"/>
            </a:pPr>
            <a:endParaRPr lang="en-US" b="0" i="0" dirty="0">
              <a:effectLst/>
              <a:latin typeface="Helvetica" pitchFamily="2" charset="0"/>
            </a:endParaRPr>
          </a:p>
        </p:txBody>
      </p:sp>
    </p:spTree>
    <p:extLst>
      <p:ext uri="{BB962C8B-B14F-4D97-AF65-F5344CB8AC3E}">
        <p14:creationId xmlns:p14="http://schemas.microsoft.com/office/powerpoint/2010/main" val="3549164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08E7-6760-27E6-809E-D3AA0F0A17F6}"/>
              </a:ext>
            </a:extLst>
          </p:cNvPr>
          <p:cNvSpPr>
            <a:spLocks noGrp="1"/>
          </p:cNvSpPr>
          <p:nvPr>
            <p:ph type="title"/>
          </p:nvPr>
        </p:nvSpPr>
        <p:spPr>
          <a:xfrm>
            <a:off x="457200" y="274638"/>
            <a:ext cx="8229600" cy="1143000"/>
          </a:xfrm>
        </p:spPr>
        <p:txBody>
          <a:bodyPr anchor="ctr">
            <a:normAutofit/>
          </a:bodyPr>
          <a:lstStyle/>
          <a:p>
            <a:r>
              <a:rPr lang="en-US" b="1" dirty="0"/>
              <a:t>Consider IQ Example Test </a:t>
            </a:r>
          </a:p>
        </p:txBody>
      </p:sp>
      <p:sp>
        <p:nvSpPr>
          <p:cNvPr id="3" name="Content Placeholder 2">
            <a:extLst>
              <a:ext uri="{FF2B5EF4-FFF2-40B4-BE49-F238E27FC236}">
                <a16:creationId xmlns:a16="http://schemas.microsoft.com/office/drawing/2014/main" id="{4D0E8FC0-6A50-64E7-3C07-B2C8E9F08168}"/>
              </a:ext>
            </a:extLst>
          </p:cNvPr>
          <p:cNvSpPr>
            <a:spLocks noGrp="1"/>
          </p:cNvSpPr>
          <p:nvPr>
            <p:ph sz="half" idx="1"/>
          </p:nvPr>
        </p:nvSpPr>
        <p:spPr>
          <a:xfrm>
            <a:off x="457200" y="1600200"/>
            <a:ext cx="4038600" cy="4525963"/>
          </a:xfrm>
        </p:spPr>
        <p:txBody>
          <a:bodyPr>
            <a:normAutofit/>
          </a:bodyPr>
          <a:lstStyle/>
          <a:p>
            <a:r>
              <a:rPr lang="en-US" b="1"/>
              <a:t>STEP 2: Find the area corresponding to the z-score</a:t>
            </a:r>
          </a:p>
          <a:p>
            <a:endParaRPr lang="en-US" dirty="0"/>
          </a:p>
        </p:txBody>
      </p:sp>
      <p:pic>
        <p:nvPicPr>
          <p:cNvPr id="4" name="Picture 3">
            <a:extLst>
              <a:ext uri="{FF2B5EF4-FFF2-40B4-BE49-F238E27FC236}">
                <a16:creationId xmlns:a16="http://schemas.microsoft.com/office/drawing/2014/main" id="{74138245-3B1E-9AE1-CEB5-1BAE981EE00E}"/>
              </a:ext>
            </a:extLst>
          </p:cNvPr>
          <p:cNvPicPr>
            <a:picLocks noChangeAspect="1"/>
          </p:cNvPicPr>
          <p:nvPr/>
        </p:nvPicPr>
        <p:blipFill>
          <a:blip r:embed="rId2"/>
          <a:stretch>
            <a:fillRect/>
          </a:stretch>
        </p:blipFill>
        <p:spPr>
          <a:xfrm>
            <a:off x="2987930" y="2930562"/>
            <a:ext cx="5698870" cy="2632038"/>
          </a:xfrm>
          <a:prstGeom prst="rect">
            <a:avLst/>
          </a:prstGeom>
          <a:noFill/>
        </p:spPr>
      </p:pic>
    </p:spTree>
    <p:extLst>
      <p:ext uri="{BB962C8B-B14F-4D97-AF65-F5344CB8AC3E}">
        <p14:creationId xmlns:p14="http://schemas.microsoft.com/office/powerpoint/2010/main" val="324863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3E7B-5416-1362-402D-2DD69C21ADAA}"/>
              </a:ext>
            </a:extLst>
          </p:cNvPr>
          <p:cNvSpPr>
            <a:spLocks noGrp="1"/>
          </p:cNvSpPr>
          <p:nvPr>
            <p:ph type="title"/>
          </p:nvPr>
        </p:nvSpPr>
        <p:spPr>
          <a:xfrm>
            <a:off x="457200" y="274638"/>
            <a:ext cx="8229600" cy="1143000"/>
          </a:xfrm>
        </p:spPr>
        <p:txBody>
          <a:bodyPr anchor="ctr">
            <a:normAutofit/>
          </a:bodyPr>
          <a:lstStyle/>
          <a:p>
            <a:r>
              <a:rPr lang="en-US" b="1" dirty="0"/>
              <a:t>Consider IQ Example Test </a:t>
            </a:r>
            <a:endParaRPr lang="en-US" dirty="0"/>
          </a:p>
        </p:txBody>
      </p:sp>
      <p:sp>
        <p:nvSpPr>
          <p:cNvPr id="3" name="Content Placeholder 2">
            <a:extLst>
              <a:ext uri="{FF2B5EF4-FFF2-40B4-BE49-F238E27FC236}">
                <a16:creationId xmlns:a16="http://schemas.microsoft.com/office/drawing/2014/main" id="{B36E283F-F995-E7D3-4321-A968B07ED803}"/>
              </a:ext>
            </a:extLst>
          </p:cNvPr>
          <p:cNvSpPr>
            <a:spLocks noGrp="1"/>
          </p:cNvSpPr>
          <p:nvPr>
            <p:ph sz="half" idx="1"/>
          </p:nvPr>
        </p:nvSpPr>
        <p:spPr>
          <a:xfrm>
            <a:off x="457200" y="1600200"/>
            <a:ext cx="4038600" cy="4525963"/>
          </a:xfrm>
        </p:spPr>
        <p:txBody>
          <a:bodyPr>
            <a:normAutofit/>
          </a:bodyPr>
          <a:lstStyle/>
          <a:p>
            <a:pPr>
              <a:lnSpc>
                <a:spcPct val="90000"/>
              </a:lnSpc>
            </a:pPr>
            <a:r>
              <a:rPr lang="en-US" b="1" i="0">
                <a:effectLst/>
              </a:rPr>
              <a:t>STEP 3: Draw a valid conclusion</a:t>
            </a:r>
          </a:p>
          <a:p>
            <a:pPr>
              <a:lnSpc>
                <a:spcPct val="90000"/>
              </a:lnSpc>
            </a:pPr>
            <a:endParaRPr lang="en-US" b="1"/>
          </a:p>
          <a:p>
            <a:pPr>
              <a:lnSpc>
                <a:spcPct val="90000"/>
              </a:lnSpc>
            </a:pPr>
            <a:r>
              <a:rPr lang="en-US" b="0" i="0">
                <a:effectLst/>
              </a:rPr>
              <a:t>The area that we looked up in the z-table suggests that the student  received a better score than 86% of the volunteers who took the IQ test.</a:t>
            </a:r>
          </a:p>
          <a:p>
            <a:pPr>
              <a:lnSpc>
                <a:spcPct val="90000"/>
              </a:lnSpc>
            </a:pPr>
            <a:endParaRPr lang="en-US"/>
          </a:p>
        </p:txBody>
      </p:sp>
      <p:pic>
        <p:nvPicPr>
          <p:cNvPr id="4" name="Picture 3">
            <a:extLst>
              <a:ext uri="{FF2B5EF4-FFF2-40B4-BE49-F238E27FC236}">
                <a16:creationId xmlns:a16="http://schemas.microsoft.com/office/drawing/2014/main" id="{F8727AC4-6F0B-71D0-7FCA-1B7A7D7DD8F7}"/>
              </a:ext>
            </a:extLst>
          </p:cNvPr>
          <p:cNvPicPr>
            <a:picLocks noChangeAspect="1"/>
          </p:cNvPicPr>
          <p:nvPr/>
        </p:nvPicPr>
        <p:blipFill>
          <a:blip r:embed="rId2"/>
          <a:stretch>
            <a:fillRect/>
          </a:stretch>
        </p:blipFill>
        <p:spPr>
          <a:xfrm>
            <a:off x="4572000" y="2362200"/>
            <a:ext cx="4038600" cy="3162501"/>
          </a:xfrm>
          <a:prstGeom prst="rect">
            <a:avLst/>
          </a:prstGeom>
          <a:noFill/>
        </p:spPr>
      </p:pic>
    </p:spTree>
    <p:extLst>
      <p:ext uri="{BB962C8B-B14F-4D97-AF65-F5344CB8AC3E}">
        <p14:creationId xmlns:p14="http://schemas.microsoft.com/office/powerpoint/2010/main" val="174810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618293-F54A-C862-52A5-30F987E1063E}"/>
              </a:ext>
            </a:extLst>
          </p:cNvPr>
          <p:cNvSpPr>
            <a:spLocks noGrp="1"/>
          </p:cNvSpPr>
          <p:nvPr>
            <p:ph type="title"/>
          </p:nvPr>
        </p:nvSpPr>
        <p:spPr>
          <a:xfrm>
            <a:off x="457200" y="274638"/>
            <a:ext cx="8229600" cy="1143000"/>
          </a:xfrm>
        </p:spPr>
        <p:txBody>
          <a:bodyPr anchor="ctr">
            <a:normAutofit/>
          </a:bodyPr>
          <a:lstStyle/>
          <a:p>
            <a:r>
              <a:rPr lang="en-US" dirty="0">
                <a:hlinkClick r:id="rId2"/>
              </a:rPr>
              <a:t>Program  Overview Details</a:t>
            </a:r>
            <a:endParaRPr lang="en-US" dirty="0"/>
          </a:p>
        </p:txBody>
      </p:sp>
      <p:pic>
        <p:nvPicPr>
          <p:cNvPr id="4" name="Picture 3">
            <a:extLst>
              <a:ext uri="{FF2B5EF4-FFF2-40B4-BE49-F238E27FC236}">
                <a16:creationId xmlns:a16="http://schemas.microsoft.com/office/drawing/2014/main" id="{5F7E7B50-8926-2A53-F6A3-DBF6E67770A2}"/>
              </a:ext>
            </a:extLst>
          </p:cNvPr>
          <p:cNvPicPr>
            <a:picLocks noChangeAspect="1"/>
          </p:cNvPicPr>
          <p:nvPr/>
        </p:nvPicPr>
        <p:blipFill>
          <a:blip r:embed="rId3"/>
          <a:stretch>
            <a:fillRect/>
          </a:stretch>
        </p:blipFill>
        <p:spPr>
          <a:xfrm>
            <a:off x="728869" y="1600201"/>
            <a:ext cx="7686262" cy="4419600"/>
          </a:xfrm>
          <a:prstGeom prst="rect">
            <a:avLst/>
          </a:prstGeom>
          <a:noFill/>
        </p:spPr>
      </p:pic>
    </p:spTree>
    <p:extLst>
      <p:ext uri="{BB962C8B-B14F-4D97-AF65-F5344CB8AC3E}">
        <p14:creationId xmlns:p14="http://schemas.microsoft.com/office/powerpoint/2010/main" val="3825961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219D-B043-0641-4E86-347852900A19}"/>
              </a:ext>
            </a:extLst>
          </p:cNvPr>
          <p:cNvSpPr>
            <a:spLocks noGrp="1"/>
          </p:cNvSpPr>
          <p:nvPr>
            <p:ph type="title"/>
          </p:nvPr>
        </p:nvSpPr>
        <p:spPr>
          <a:xfrm>
            <a:off x="457200" y="274638"/>
            <a:ext cx="8229600" cy="1143000"/>
          </a:xfrm>
        </p:spPr>
        <p:txBody>
          <a:bodyPr anchor="ctr">
            <a:normAutofit/>
          </a:bodyPr>
          <a:lstStyle/>
          <a:p>
            <a:r>
              <a:rPr lang="en-US" b="1" dirty="0"/>
              <a:t>Z-Score Interpretation</a:t>
            </a:r>
          </a:p>
        </p:txBody>
      </p:sp>
      <p:graphicFrame>
        <p:nvGraphicFramePr>
          <p:cNvPr id="5" name="Content Placeholder 2">
            <a:extLst>
              <a:ext uri="{FF2B5EF4-FFF2-40B4-BE49-F238E27FC236}">
                <a16:creationId xmlns:a16="http://schemas.microsoft.com/office/drawing/2014/main" id="{CAD3D419-8FBD-9A01-8274-D11DA802AA27}"/>
              </a:ext>
            </a:extLst>
          </p:cNvPr>
          <p:cNvGraphicFramePr>
            <a:graphicFrameLocks noGrp="1"/>
          </p:cNvGraphicFramePr>
          <p:nvPr>
            <p:ph idx="1"/>
          </p:nvPr>
        </p:nvGraphicFramePr>
        <p:xfrm>
          <a:off x="457200" y="1600201"/>
          <a:ext cx="8229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3434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EBEB-33A8-3EFC-7CE1-E91893609E63}"/>
              </a:ext>
            </a:extLst>
          </p:cNvPr>
          <p:cNvSpPr>
            <a:spLocks noGrp="1"/>
          </p:cNvSpPr>
          <p:nvPr>
            <p:ph type="title"/>
          </p:nvPr>
        </p:nvSpPr>
        <p:spPr>
          <a:xfrm>
            <a:off x="457200" y="274638"/>
            <a:ext cx="8229600" cy="899223"/>
          </a:xfrm>
        </p:spPr>
        <p:txBody>
          <a:bodyPr anchor="ctr">
            <a:normAutofit/>
          </a:bodyPr>
          <a:lstStyle/>
          <a:p>
            <a:r>
              <a:rPr lang="en-US" b="1" dirty="0"/>
              <a:t>Another Example: Interpretation</a:t>
            </a:r>
            <a:endParaRPr lang="en-US" dirty="0"/>
          </a:p>
        </p:txBody>
      </p:sp>
      <p:pic>
        <p:nvPicPr>
          <p:cNvPr id="1026" name="Picture 2" descr="Understanding Z-Scores - MathBitsNotebook(A2 - CCSS Math)">
            <a:extLst>
              <a:ext uri="{FF2B5EF4-FFF2-40B4-BE49-F238E27FC236}">
                <a16:creationId xmlns:a16="http://schemas.microsoft.com/office/drawing/2014/main" id="{18732F6B-433C-6654-3153-3055C85F314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457450" y="1046009"/>
            <a:ext cx="4229100" cy="2600897"/>
          </a:xfrm>
          <a:prstGeom prst="rect">
            <a:avLst/>
          </a:prstGeom>
          <a:solidFill>
            <a:srgbClr val="FFFFFF"/>
          </a:solidFill>
        </p:spPr>
      </p:pic>
      <p:sp>
        <p:nvSpPr>
          <p:cNvPr id="1031" name="Content Placeholder 3">
            <a:extLst>
              <a:ext uri="{FF2B5EF4-FFF2-40B4-BE49-F238E27FC236}">
                <a16:creationId xmlns:a16="http://schemas.microsoft.com/office/drawing/2014/main" id="{74D9689E-06F7-2457-7024-F4B897524D9F}"/>
              </a:ext>
            </a:extLst>
          </p:cNvPr>
          <p:cNvSpPr>
            <a:spLocks noGrp="1"/>
          </p:cNvSpPr>
          <p:nvPr>
            <p:ph sz="half" idx="2"/>
          </p:nvPr>
        </p:nvSpPr>
        <p:spPr>
          <a:xfrm>
            <a:off x="152400" y="3657600"/>
            <a:ext cx="8534400" cy="2697163"/>
          </a:xfrm>
        </p:spPr>
        <p:txBody>
          <a:bodyPr>
            <a:normAutofit lnSpcReduction="10000"/>
          </a:bodyPr>
          <a:lstStyle/>
          <a:p>
            <a:r>
              <a:rPr lang="en-US" sz="2000" dirty="0"/>
              <a:t>Looking at the z-table:</a:t>
            </a:r>
          </a:p>
          <a:p>
            <a:r>
              <a:rPr lang="en-US" sz="2000" b="0" i="0" dirty="0">
                <a:effectLst/>
              </a:rPr>
              <a:t>The table below shows a z-score of 2.0 highlighted, showing .9772 (which converts to 97.72%). </a:t>
            </a:r>
          </a:p>
          <a:p>
            <a:r>
              <a:rPr lang="en-US" sz="2000" dirty="0"/>
              <a:t>97.72 % of the population score </a:t>
            </a:r>
            <a:r>
              <a:rPr lang="en-US" sz="2000" b="0" i="0" dirty="0">
                <a:effectLst/>
              </a:rPr>
              <a:t>lie below that particular score</a:t>
            </a:r>
            <a:r>
              <a:rPr lang="en-US" sz="2000" dirty="0"/>
              <a:t> </a:t>
            </a:r>
            <a:r>
              <a:rPr lang="en-US" sz="2000" b="0" i="0" dirty="0">
                <a:effectLst/>
              </a:rPr>
              <a:t>and 100% – 97.72% = 2.28% of the scores lie above that score. </a:t>
            </a:r>
          </a:p>
          <a:p>
            <a:r>
              <a:rPr lang="en-US" sz="2000" dirty="0"/>
              <a:t>Hence, just 2.28% of the population is above the professor’s score. </a:t>
            </a:r>
          </a:p>
          <a:p>
            <a:pPr lvl="1"/>
            <a:r>
              <a:rPr lang="en-US" sz="2000" dirty="0">
                <a:solidFill>
                  <a:srgbClr val="FF0000"/>
                </a:solidFill>
                <a:latin typeface="Arial" panose="020B0604020202020204" pitchFamily="34" charset="0"/>
                <a:cs typeface="Arial" panose="020B0604020202020204" pitchFamily="34" charset="0"/>
              </a:rPr>
              <a:t>Could be concluded that the professor can be considered better than most .</a:t>
            </a:r>
            <a:endParaRPr lang="en-US" sz="2000" b="0" i="0" dirty="0">
              <a:solidFill>
                <a:srgbClr val="FF0000"/>
              </a:solidFill>
              <a:effectLst/>
              <a:latin typeface="Arial" panose="020B060402020202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32011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1FD1-C513-24DE-AB8C-662DA5496406}"/>
              </a:ext>
            </a:extLst>
          </p:cNvPr>
          <p:cNvSpPr>
            <a:spLocks noGrp="1"/>
          </p:cNvSpPr>
          <p:nvPr>
            <p:ph type="title"/>
          </p:nvPr>
        </p:nvSpPr>
        <p:spPr/>
        <p:txBody>
          <a:bodyPr>
            <a:normAutofit fontScale="90000"/>
          </a:bodyPr>
          <a:lstStyle/>
          <a:p>
            <a:r>
              <a:rPr lang="en-US" b="1" dirty="0"/>
              <a:t>One sample z-test</a:t>
            </a:r>
            <a:r>
              <a:rPr lang="en-US" dirty="0"/>
              <a:t>: Consider IQ exam</a:t>
            </a:r>
          </a:p>
        </p:txBody>
      </p:sp>
      <p:sp>
        <p:nvSpPr>
          <p:cNvPr id="3" name="Content Placeholder 2">
            <a:extLst>
              <a:ext uri="{FF2B5EF4-FFF2-40B4-BE49-F238E27FC236}">
                <a16:creationId xmlns:a16="http://schemas.microsoft.com/office/drawing/2014/main" id="{C1D72A2C-396E-5448-3E1B-2722F98A9363}"/>
              </a:ext>
            </a:extLst>
          </p:cNvPr>
          <p:cNvSpPr>
            <a:spLocks noGrp="1"/>
          </p:cNvSpPr>
          <p:nvPr>
            <p:ph idx="1"/>
          </p:nvPr>
        </p:nvSpPr>
        <p:spPr/>
        <p:txBody>
          <a:bodyPr>
            <a:normAutofit/>
          </a:bodyPr>
          <a:lstStyle/>
          <a:p>
            <a:pPr algn="just"/>
            <a:r>
              <a:rPr lang="en-US" sz="1800" dirty="0"/>
              <a:t>In the population, the average IQ is 100 with a standard deviation of 15. A team of scientists wants to test a new medication to see if it has either a positive or negative effect on intelligence, or no effect at all. A sample of 30 participants who have taken the medication has a mean of 140. Did the medication affect intelligence?</a:t>
            </a:r>
          </a:p>
          <a:p>
            <a:pPr algn="just"/>
            <a:endParaRPr lang="en-US" sz="1800" dirty="0"/>
          </a:p>
          <a:p>
            <a:pPr algn="just"/>
            <a:r>
              <a:rPr lang="en-US" sz="1800" b="1" dirty="0"/>
              <a:t>Steps to Answer:</a:t>
            </a:r>
          </a:p>
          <a:p>
            <a:pPr marL="514350" indent="-514350">
              <a:buFont typeface="+mj-lt"/>
              <a:buAutoNum type="arabicPeriod"/>
            </a:pPr>
            <a:r>
              <a:rPr lang="en-US" sz="1800" dirty="0"/>
              <a:t>Define the Null and alternative Hypothesis</a:t>
            </a:r>
          </a:p>
          <a:p>
            <a:pPr marL="514350" indent="-514350">
              <a:buFont typeface="+mj-lt"/>
              <a:buAutoNum type="arabicPeriod"/>
            </a:pPr>
            <a:r>
              <a:rPr lang="en-US" sz="1800" dirty="0"/>
              <a:t>State Alpha</a:t>
            </a:r>
          </a:p>
          <a:p>
            <a:pPr marL="514350" indent="-514350">
              <a:buFont typeface="+mj-lt"/>
              <a:buAutoNum type="arabicPeriod"/>
            </a:pPr>
            <a:r>
              <a:rPr lang="en-US" sz="1800" dirty="0"/>
              <a:t>State Decision Rule</a:t>
            </a:r>
          </a:p>
          <a:p>
            <a:pPr marL="514350" indent="-514350">
              <a:buFont typeface="+mj-lt"/>
              <a:buAutoNum type="arabicPeriod"/>
            </a:pPr>
            <a:r>
              <a:rPr lang="en-US" sz="1800" dirty="0"/>
              <a:t>Calculate the Test statistics</a:t>
            </a:r>
          </a:p>
          <a:p>
            <a:pPr marL="514350" indent="-514350">
              <a:buFont typeface="+mj-lt"/>
              <a:buAutoNum type="arabicPeriod"/>
            </a:pPr>
            <a:r>
              <a:rPr lang="en-US" sz="1800" dirty="0"/>
              <a:t>State Results</a:t>
            </a:r>
          </a:p>
          <a:p>
            <a:pPr marL="514350" indent="-514350">
              <a:buFont typeface="+mj-lt"/>
              <a:buAutoNum type="arabicPeriod"/>
            </a:pPr>
            <a:r>
              <a:rPr lang="en-US" sz="1800" dirty="0"/>
              <a:t>Conclude and interpret the result</a:t>
            </a:r>
          </a:p>
          <a:p>
            <a:pPr algn="just"/>
            <a:endParaRPr lang="en-US" sz="1800" dirty="0"/>
          </a:p>
        </p:txBody>
      </p:sp>
    </p:spTree>
    <p:extLst>
      <p:ext uri="{BB962C8B-B14F-4D97-AF65-F5344CB8AC3E}">
        <p14:creationId xmlns:p14="http://schemas.microsoft.com/office/powerpoint/2010/main" val="237125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2A73-8040-F7E7-96CA-91AC99009541}"/>
              </a:ext>
            </a:extLst>
          </p:cNvPr>
          <p:cNvSpPr>
            <a:spLocks noGrp="1"/>
          </p:cNvSpPr>
          <p:nvPr>
            <p:ph type="title"/>
          </p:nvPr>
        </p:nvSpPr>
        <p:spPr>
          <a:xfrm>
            <a:off x="457200" y="274638"/>
            <a:ext cx="8229600" cy="1143000"/>
          </a:xfrm>
        </p:spPr>
        <p:txBody>
          <a:bodyPr anchor="ctr">
            <a:normAutofit/>
          </a:bodyPr>
          <a:lstStyle/>
          <a:p>
            <a:r>
              <a:rPr lang="en-US" b="1" dirty="0"/>
              <a:t>Consider IQ exam question</a:t>
            </a:r>
            <a:endParaRPr lang="en-US" dirty="0"/>
          </a:p>
        </p:txBody>
      </p:sp>
      <p:pic>
        <p:nvPicPr>
          <p:cNvPr id="4" name="Picture 3">
            <a:extLst>
              <a:ext uri="{FF2B5EF4-FFF2-40B4-BE49-F238E27FC236}">
                <a16:creationId xmlns:a16="http://schemas.microsoft.com/office/drawing/2014/main" id="{4B6942BB-966F-B02D-1152-17C0B8ECA390}"/>
              </a:ext>
            </a:extLst>
          </p:cNvPr>
          <p:cNvPicPr>
            <a:picLocks noChangeAspect="1"/>
          </p:cNvPicPr>
          <p:nvPr/>
        </p:nvPicPr>
        <p:blipFill>
          <a:blip r:embed="rId2"/>
          <a:stretch>
            <a:fillRect/>
          </a:stretch>
        </p:blipFill>
        <p:spPr>
          <a:xfrm>
            <a:off x="457200" y="2904014"/>
            <a:ext cx="4038600" cy="2353786"/>
          </a:xfrm>
          <a:prstGeom prst="rect">
            <a:avLst/>
          </a:prstGeom>
          <a:noFill/>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91CE07-660D-630E-F813-F5BADDE79EBA}"/>
                  </a:ext>
                </a:extLst>
              </p:cNvPr>
              <p:cNvSpPr>
                <a:spLocks noGrp="1"/>
              </p:cNvSpPr>
              <p:nvPr>
                <p:ph sz="half" idx="2"/>
              </p:nvPr>
            </p:nvSpPr>
            <p:spPr>
              <a:xfrm>
                <a:off x="4648200" y="1600200"/>
                <a:ext cx="4419600" cy="4525963"/>
              </a:xfrm>
            </p:spPr>
            <p:txBody>
              <a:bodyPr>
                <a:normAutofit fontScale="85000" lnSpcReduction="10000"/>
              </a:bodyPr>
              <a:lstStyle/>
              <a:p>
                <a:pPr marL="514350" indent="-514350">
                  <a:buFont typeface="+mj-lt"/>
                  <a:buAutoNum type="arabicPeriod"/>
                </a:pPr>
                <a:r>
                  <a:rPr lang="en-US" sz="2700" dirty="0"/>
                  <a:t>Define the Null and Alternative Hypothesis</a:t>
                </a:r>
              </a:p>
              <a:p>
                <a:r>
                  <a:rPr lang="en-US" sz="2700" dirty="0"/>
                  <a:t>H</a:t>
                </a:r>
                <a:r>
                  <a:rPr lang="en-US" sz="2700" baseline="-25000" dirty="0"/>
                  <a:t>0;</a:t>
                </a:r>
                <a:r>
                  <a:rPr lang="en-US" sz="2700" dirty="0"/>
                  <a:t> </a:t>
                </a:r>
                <a14:m>
                  <m:oMath xmlns:m="http://schemas.openxmlformats.org/officeDocument/2006/math">
                    <m:r>
                      <a:rPr lang="en-US" sz="2700" b="0" i="1" smtClean="0">
                        <a:latin typeface="Cambria Math" panose="02040503050406030204" pitchFamily="18" charset="0"/>
                      </a:rPr>
                      <m:t>𝜇</m:t>
                    </m:r>
                    <m:r>
                      <a:rPr lang="en-US" sz="2700" b="0" i="1" smtClean="0">
                        <a:latin typeface="Cambria Math" panose="02040503050406030204" pitchFamily="18" charset="0"/>
                      </a:rPr>
                      <m:t> </m:t>
                    </m:r>
                  </m:oMath>
                </a14:m>
                <a:r>
                  <a:rPr lang="en-US" sz="2700" dirty="0"/>
                  <a:t>= 100</a:t>
                </a:r>
              </a:p>
              <a:p>
                <a:r>
                  <a:rPr lang="en-US" sz="2700" dirty="0"/>
                  <a:t>H</a:t>
                </a:r>
                <a:r>
                  <a:rPr lang="en-US" sz="2700" baseline="-25000" dirty="0"/>
                  <a:t>1</a:t>
                </a:r>
                <a14:m>
                  <m:oMath xmlns:m="http://schemas.openxmlformats.org/officeDocument/2006/math">
                    <m:r>
                      <a:rPr lang="en-US" sz="2700" b="0" i="0" smtClean="0">
                        <a:latin typeface="Cambria Math" panose="02040503050406030204" pitchFamily="18" charset="0"/>
                      </a:rPr>
                      <m:t>;</m:t>
                    </m:r>
                    <m:r>
                      <a:rPr lang="en-US" sz="2700" i="1">
                        <a:latin typeface="Cambria Math" panose="02040503050406030204" pitchFamily="18" charset="0"/>
                      </a:rPr>
                      <m:t>𝜇</m:t>
                    </m:r>
                    <m:r>
                      <a:rPr lang="en-US" sz="2700" i="1" smtClean="0">
                        <a:latin typeface="Cambria Math" panose="02040503050406030204" pitchFamily="18" charset="0"/>
                      </a:rPr>
                      <m:t>≠</m:t>
                    </m:r>
                  </m:oMath>
                </a14:m>
                <a:r>
                  <a:rPr lang="en-US" sz="2700" dirty="0"/>
                  <a:t> 100</a:t>
                </a:r>
              </a:p>
              <a:p>
                <a:pPr marL="514350" indent="-514350">
                  <a:buAutoNum type="arabicPeriod" startAt="2"/>
                </a:pPr>
                <a:r>
                  <a:rPr lang="en-US" sz="2700" dirty="0"/>
                  <a:t>Define the significance value: </a:t>
                </a:r>
                <a14:m>
                  <m:oMath xmlns:m="http://schemas.openxmlformats.org/officeDocument/2006/math">
                    <m:r>
                      <a:rPr lang="en-US" sz="2700" i="1" smtClean="0">
                        <a:latin typeface="Cambria Math" panose="02040503050406030204" pitchFamily="18" charset="0"/>
                      </a:rPr>
                      <m:t>𝛼</m:t>
                    </m:r>
                  </m:oMath>
                </a14:m>
                <a:r>
                  <a:rPr lang="en-US" sz="2700" dirty="0"/>
                  <a:t> = 0 .05</a:t>
                </a:r>
              </a:p>
              <a:p>
                <a:pPr marL="514350" indent="-514350">
                  <a:buAutoNum type="arabicPeriod" startAt="2"/>
                </a:pPr>
                <a:r>
                  <a:rPr lang="en-US" sz="2700" dirty="0"/>
                  <a:t>State the Decision Rule: We use the </a:t>
                </a:r>
                <a:r>
                  <a:rPr lang="en-US" sz="2700" b="1" dirty="0"/>
                  <a:t>Two tailed Test</a:t>
                </a:r>
              </a:p>
              <a:p>
                <a:pPr marL="914400" lvl="1" indent="-514350"/>
                <a:r>
                  <a:rPr lang="en-US" sz="1900" b="0" i="0" dirty="0">
                    <a:solidFill>
                      <a:srgbClr val="444444"/>
                    </a:solidFill>
                    <a:effectLst/>
                    <a:latin typeface="Lucida Console" panose="020B0609040504020204" pitchFamily="49" charset="0"/>
                  </a:rPr>
                  <a:t>&gt; alpha = .05 </a:t>
                </a:r>
              </a:p>
              <a:p>
                <a:pPr marL="914400" lvl="1" indent="-514350"/>
                <a:r>
                  <a:rPr lang="en-US" sz="1900" b="0" i="0" dirty="0">
                    <a:solidFill>
                      <a:srgbClr val="444444"/>
                    </a:solidFill>
                    <a:effectLst/>
                    <a:latin typeface="Lucida Console" panose="020B0609040504020204" pitchFamily="49" charset="0"/>
                  </a:rPr>
                  <a:t>&gt; </a:t>
                </a:r>
                <a:r>
                  <a:rPr lang="en-US" sz="1900" b="0" i="0" dirty="0" err="1">
                    <a:solidFill>
                      <a:srgbClr val="444444"/>
                    </a:solidFill>
                    <a:effectLst/>
                    <a:latin typeface="Lucida Console" panose="020B0609040504020204" pitchFamily="49" charset="0"/>
                  </a:rPr>
                  <a:t>z.half.alpha</a:t>
                </a:r>
                <a:r>
                  <a:rPr lang="en-US" sz="1900" b="0" i="0" dirty="0">
                    <a:solidFill>
                      <a:srgbClr val="444444"/>
                    </a:solidFill>
                    <a:effectLst/>
                    <a:latin typeface="Lucida Console" panose="020B0609040504020204" pitchFamily="49" charset="0"/>
                  </a:rPr>
                  <a:t> = </a:t>
                </a:r>
                <a:r>
                  <a:rPr lang="en-US" sz="1900" b="0" i="0" dirty="0" err="1">
                    <a:solidFill>
                      <a:srgbClr val="444444"/>
                    </a:solidFill>
                    <a:effectLst/>
                    <a:latin typeface="Lucida Console" panose="020B0609040504020204" pitchFamily="49" charset="0"/>
                  </a:rPr>
                  <a:t>qnorm</a:t>
                </a:r>
                <a:r>
                  <a:rPr lang="en-US" sz="1900" b="0" i="0" dirty="0">
                    <a:solidFill>
                      <a:srgbClr val="444444"/>
                    </a:solidFill>
                    <a:effectLst/>
                    <a:latin typeface="Lucida Console" panose="020B0609040504020204" pitchFamily="49" charset="0"/>
                  </a:rPr>
                  <a:t>(1−alpha/2)</a:t>
                </a:r>
              </a:p>
              <a:p>
                <a:pPr marL="914400" lvl="1" indent="-514350"/>
                <a:r>
                  <a:rPr lang="en-US" sz="1900" b="0" i="0" dirty="0">
                    <a:solidFill>
                      <a:srgbClr val="444444"/>
                    </a:solidFill>
                    <a:effectLst/>
                    <a:latin typeface="Lucida Console" panose="020B0609040504020204" pitchFamily="49" charset="0"/>
                  </a:rPr>
                  <a:t>&gt; c(−</a:t>
                </a:r>
                <a:r>
                  <a:rPr lang="en-US" sz="1900" b="0" i="0" dirty="0" err="1">
                    <a:solidFill>
                      <a:srgbClr val="444444"/>
                    </a:solidFill>
                    <a:effectLst/>
                    <a:latin typeface="Lucida Console" panose="020B0609040504020204" pitchFamily="49" charset="0"/>
                  </a:rPr>
                  <a:t>z.half.alpha</a:t>
                </a:r>
                <a:r>
                  <a:rPr lang="en-US" sz="1900" b="0" i="0" dirty="0">
                    <a:solidFill>
                      <a:srgbClr val="444444"/>
                    </a:solidFill>
                    <a:effectLst/>
                    <a:latin typeface="Lucida Console" panose="020B0609040504020204" pitchFamily="49" charset="0"/>
                  </a:rPr>
                  <a:t>, </a:t>
                </a:r>
                <a:r>
                  <a:rPr lang="en-US" sz="1900" b="0" i="0" dirty="0" err="1">
                    <a:solidFill>
                      <a:srgbClr val="444444"/>
                    </a:solidFill>
                    <a:effectLst/>
                    <a:latin typeface="Lucida Console" panose="020B0609040504020204" pitchFamily="49" charset="0"/>
                  </a:rPr>
                  <a:t>z.half.alpha</a:t>
                </a:r>
                <a:r>
                  <a:rPr lang="en-US" sz="1900" b="0" i="0" dirty="0">
                    <a:solidFill>
                      <a:srgbClr val="444444"/>
                    </a:solidFill>
                    <a:effectLst/>
                    <a:latin typeface="Lucida Console" panose="020B0609040504020204" pitchFamily="49" charset="0"/>
                  </a:rPr>
                  <a:t>)</a:t>
                </a:r>
              </a:p>
              <a:p>
                <a:pPr marL="914400" lvl="1" indent="-514350"/>
                <a:r>
                  <a:rPr lang="en-US" sz="1900" dirty="0"/>
                  <a:t>[1] </a:t>
                </a:r>
                <a:r>
                  <a:rPr lang="en-US" sz="1900" b="1" dirty="0"/>
                  <a:t>-1.959964  1.959964</a:t>
                </a:r>
              </a:p>
              <a:p>
                <a:pPr marL="514350" indent="-514350">
                  <a:buAutoNum type="arabicPeriod" startAt="2"/>
                </a:pPr>
                <a:endParaRPr lang="en-US" sz="2600" b="1" dirty="0"/>
              </a:p>
              <a:p>
                <a:pPr marL="400050" lvl="1" indent="0">
                  <a:buNone/>
                </a:pPr>
                <a:endParaRPr lang="en-US" sz="2600" b="1" dirty="0"/>
              </a:p>
            </p:txBody>
          </p:sp>
        </mc:Choice>
        <mc:Fallback xmlns="">
          <p:sp>
            <p:nvSpPr>
              <p:cNvPr id="3" name="Content Placeholder 2">
                <a:extLst>
                  <a:ext uri="{FF2B5EF4-FFF2-40B4-BE49-F238E27FC236}">
                    <a16:creationId xmlns:a16="http://schemas.microsoft.com/office/drawing/2014/main" id="{BE91CE07-660D-630E-F813-F5BADDE79EBA}"/>
                  </a:ext>
                </a:extLst>
              </p:cNvPr>
              <p:cNvSpPr>
                <a:spLocks noGrp="1" noRot="1" noChangeAspect="1" noMove="1" noResize="1" noEditPoints="1" noAdjustHandles="1" noChangeArrowheads="1" noChangeShapeType="1" noTextEdit="1"/>
              </p:cNvSpPr>
              <p:nvPr>
                <p:ph sz="half" idx="2"/>
              </p:nvPr>
            </p:nvSpPr>
            <p:spPr>
              <a:xfrm>
                <a:off x="4648200" y="1600200"/>
                <a:ext cx="4419600" cy="4525963"/>
              </a:xfrm>
              <a:blipFill>
                <a:blip r:embed="rId3"/>
                <a:stretch>
                  <a:fillRect l="-1719" t="-1681" r="-1719"/>
                </a:stretch>
              </a:blipFill>
            </p:spPr>
            <p:txBody>
              <a:bodyPr/>
              <a:lstStyle/>
              <a:p>
                <a:r>
                  <a:rPr lang="en-US">
                    <a:noFill/>
                  </a:rPr>
                  <a:t> </a:t>
                </a:r>
              </a:p>
            </p:txBody>
          </p:sp>
        </mc:Fallback>
      </mc:AlternateContent>
    </p:spTree>
    <p:extLst>
      <p:ext uri="{BB962C8B-B14F-4D97-AF65-F5344CB8AC3E}">
        <p14:creationId xmlns:p14="http://schemas.microsoft.com/office/powerpoint/2010/main" val="296715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6430-3AF6-9EBE-599D-678745926643}"/>
              </a:ext>
            </a:extLst>
          </p:cNvPr>
          <p:cNvSpPr>
            <a:spLocks noGrp="1"/>
          </p:cNvSpPr>
          <p:nvPr>
            <p:ph type="title"/>
          </p:nvPr>
        </p:nvSpPr>
        <p:spPr/>
        <p:txBody>
          <a:bodyPr/>
          <a:lstStyle/>
          <a:p>
            <a:r>
              <a:rPr lang="en-US" b="1" dirty="0"/>
              <a:t>Consider the IQ exam question</a:t>
            </a:r>
          </a:p>
        </p:txBody>
      </p:sp>
      <p:sp>
        <p:nvSpPr>
          <p:cNvPr id="3" name="Content Placeholder 2">
            <a:extLst>
              <a:ext uri="{FF2B5EF4-FFF2-40B4-BE49-F238E27FC236}">
                <a16:creationId xmlns:a16="http://schemas.microsoft.com/office/drawing/2014/main" id="{FC153554-9923-C8BE-9C58-EDF872AA5B2B}"/>
              </a:ext>
            </a:extLst>
          </p:cNvPr>
          <p:cNvSpPr>
            <a:spLocks noGrp="1"/>
          </p:cNvSpPr>
          <p:nvPr>
            <p:ph idx="1"/>
          </p:nvPr>
        </p:nvSpPr>
        <p:spPr/>
        <p:txBody>
          <a:bodyPr/>
          <a:lstStyle/>
          <a:p>
            <a:pPr marL="0" indent="0">
              <a:buNone/>
            </a:pPr>
            <a:r>
              <a:rPr lang="en-US" b="1" dirty="0"/>
              <a:t>4. Calculate the test statistics.</a:t>
            </a:r>
          </a:p>
          <a:p>
            <a:pPr marL="0" indent="0">
              <a:buNone/>
            </a:pPr>
            <a:endParaRPr lang="en-US" b="1" dirty="0"/>
          </a:p>
          <a:p>
            <a:endParaRPr lang="en-US" dirty="0"/>
          </a:p>
          <a:p>
            <a:endParaRPr lang="en-US" dirty="0"/>
          </a:p>
          <a:p>
            <a:pPr marL="0" indent="0">
              <a:buNone/>
            </a:pPr>
            <a:r>
              <a:rPr lang="en-US" b="1" dirty="0"/>
              <a:t>5. State Results</a:t>
            </a:r>
          </a:p>
          <a:p>
            <a:pPr marL="0" indent="0">
              <a:buNone/>
            </a:pPr>
            <a:r>
              <a:rPr lang="en-US" dirty="0"/>
              <a:t>Decision Rule: If Z &lt; --1.96, or Z &gt; 1.96 reject the null hypothesis</a:t>
            </a:r>
          </a:p>
          <a:p>
            <a:pPr marL="0" indent="0">
              <a:buNone/>
            </a:pPr>
            <a:r>
              <a:rPr lang="en-US" dirty="0"/>
              <a:t>Z = 14.60, we Reject H</a:t>
            </a:r>
            <a:r>
              <a:rPr lang="en-US" baseline="-25000" dirty="0"/>
              <a:t>0</a:t>
            </a:r>
            <a:endParaRPr lang="en-US" dirty="0"/>
          </a:p>
          <a:p>
            <a:endParaRPr lang="en-US" dirty="0"/>
          </a:p>
        </p:txBody>
      </p:sp>
      <p:sp>
        <p:nvSpPr>
          <p:cNvPr id="4" name="TextBox 3">
            <a:extLst>
              <a:ext uri="{FF2B5EF4-FFF2-40B4-BE49-F238E27FC236}">
                <a16:creationId xmlns:a16="http://schemas.microsoft.com/office/drawing/2014/main" id="{5857746B-0A4D-D5E5-A42D-EA57C078D07E}"/>
              </a:ext>
            </a:extLst>
          </p:cNvPr>
          <p:cNvSpPr txBox="1"/>
          <p:nvPr/>
        </p:nvSpPr>
        <p:spPr>
          <a:xfrm>
            <a:off x="1447800" y="2362200"/>
            <a:ext cx="4613564" cy="1631216"/>
          </a:xfrm>
          <a:prstGeom prst="rect">
            <a:avLst/>
          </a:prstGeom>
          <a:noFill/>
        </p:spPr>
        <p:txBody>
          <a:bodyPr wrap="square">
            <a:spAutoFit/>
          </a:bodyPr>
          <a:lstStyle/>
          <a:p>
            <a:pPr lvl="1"/>
            <a:r>
              <a:rPr lang="en-US" sz="2000" dirty="0">
                <a:solidFill>
                  <a:srgbClr val="575760"/>
                </a:solidFill>
                <a:latin typeface="Arial" panose="020B0604020202020204" pitchFamily="34" charset="0"/>
                <a:cs typeface="Arial" panose="020B0604020202020204" pitchFamily="34" charset="0"/>
              </a:rPr>
              <a:t>Z</a:t>
            </a:r>
            <a:r>
              <a:rPr lang="en-US" sz="2000" b="0" i="0" dirty="0">
                <a:solidFill>
                  <a:srgbClr val="575760"/>
                </a:solidFill>
                <a:effectLst/>
                <a:latin typeface="Arial" panose="020B0604020202020204" pitchFamily="34" charset="0"/>
                <a:cs typeface="Arial" panose="020B0604020202020204" pitchFamily="34" charset="0"/>
              </a:rPr>
              <a:t> = (x – </a:t>
            </a:r>
            <a:r>
              <a:rPr lang="el-GR" sz="2000" b="0" i="0" dirty="0">
                <a:solidFill>
                  <a:srgbClr val="575760"/>
                </a:solidFill>
                <a:effectLst/>
                <a:latin typeface="Arial" panose="020B0604020202020204" pitchFamily="34" charset="0"/>
                <a:cs typeface="Arial" panose="020B0604020202020204" pitchFamily="34" charset="0"/>
              </a:rPr>
              <a:t>μ) / (σ / √</a:t>
            </a:r>
            <a:r>
              <a:rPr lang="en-US" sz="2000" b="0" i="0" dirty="0">
                <a:solidFill>
                  <a:srgbClr val="575760"/>
                </a:solidFill>
                <a:effectLst/>
                <a:latin typeface="Arial" panose="020B0604020202020204" pitchFamily="34" charset="0"/>
                <a:cs typeface="Arial" panose="020B0604020202020204" pitchFamily="34" charset="0"/>
              </a:rPr>
              <a:t>n)</a:t>
            </a:r>
          </a:p>
          <a:p>
            <a:pPr lvl="1"/>
            <a:r>
              <a:rPr lang="en-US" sz="2000" dirty="0">
                <a:solidFill>
                  <a:srgbClr val="575760"/>
                </a:solidFill>
                <a:latin typeface="Arial" panose="020B0604020202020204" pitchFamily="34" charset="0"/>
                <a:cs typeface="Arial" panose="020B0604020202020204" pitchFamily="34" charset="0"/>
              </a:rPr>
              <a:t>Z = (140 – 100)/ (15</a:t>
            </a:r>
            <a:r>
              <a:rPr lang="el-GR" sz="2000" b="0" i="0" dirty="0">
                <a:solidFill>
                  <a:srgbClr val="575760"/>
                </a:solidFill>
                <a:effectLst/>
                <a:latin typeface="Arial" panose="020B0604020202020204" pitchFamily="34" charset="0"/>
                <a:cs typeface="Arial" panose="020B0604020202020204" pitchFamily="34" charset="0"/>
              </a:rPr>
              <a:t> / √</a:t>
            </a:r>
            <a:r>
              <a:rPr lang="en-US" sz="2000" dirty="0">
                <a:solidFill>
                  <a:srgbClr val="575760"/>
                </a:solidFill>
                <a:latin typeface="Arial" panose="020B0604020202020204" pitchFamily="34" charset="0"/>
                <a:cs typeface="Arial" panose="020B0604020202020204" pitchFamily="34" charset="0"/>
              </a:rPr>
              <a:t>30</a:t>
            </a:r>
            <a:r>
              <a:rPr lang="en-US" sz="2000" b="0" i="0" dirty="0">
                <a:solidFill>
                  <a:srgbClr val="575760"/>
                </a:solidFill>
                <a:effectLst/>
                <a:latin typeface="Arial" panose="020B0604020202020204" pitchFamily="34" charset="0"/>
                <a:cs typeface="Arial" panose="020B0604020202020204" pitchFamily="34" charset="0"/>
              </a:rPr>
              <a:t>)</a:t>
            </a:r>
          </a:p>
          <a:p>
            <a:pPr lvl="1"/>
            <a:r>
              <a:rPr lang="en-US" sz="2000" b="1" dirty="0">
                <a:solidFill>
                  <a:srgbClr val="575760"/>
                </a:solidFill>
                <a:latin typeface="Arial" panose="020B0604020202020204" pitchFamily="34" charset="0"/>
                <a:cs typeface="Arial" panose="020B0604020202020204" pitchFamily="34" charset="0"/>
              </a:rPr>
              <a:t>Z = 14.60</a:t>
            </a:r>
            <a:endParaRPr lang="en-US" sz="2000" b="1" i="0" dirty="0">
              <a:solidFill>
                <a:srgbClr val="575760"/>
              </a:solidFill>
              <a:effectLst/>
              <a:latin typeface="Arial" panose="020B0604020202020204" pitchFamily="34" charset="0"/>
              <a:cs typeface="Arial" panose="020B0604020202020204" pitchFamily="34" charset="0"/>
            </a:endParaRPr>
          </a:p>
          <a:p>
            <a:pPr lvl="1"/>
            <a:endParaRPr lang="en-US" sz="2000" b="0" i="0" dirty="0">
              <a:solidFill>
                <a:srgbClr val="575760"/>
              </a:solidFill>
              <a:effectLst/>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00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3C61-AF98-C6BA-48EE-6BE21A9F4540}"/>
              </a:ext>
            </a:extLst>
          </p:cNvPr>
          <p:cNvSpPr>
            <a:spLocks noGrp="1"/>
          </p:cNvSpPr>
          <p:nvPr>
            <p:ph type="title"/>
          </p:nvPr>
        </p:nvSpPr>
        <p:spPr>
          <a:xfrm>
            <a:off x="0" y="274638"/>
            <a:ext cx="9144000" cy="1143000"/>
          </a:xfrm>
        </p:spPr>
        <p:txBody>
          <a:bodyPr>
            <a:normAutofit/>
          </a:bodyPr>
          <a:lstStyle/>
          <a:p>
            <a:pPr algn="ctr"/>
            <a:r>
              <a:rPr lang="en-US" sz="3200" b="1" dirty="0"/>
              <a:t>One sample z-test: Consider the IQ exam question</a:t>
            </a:r>
            <a:endParaRPr lang="en-US" sz="3200" dirty="0"/>
          </a:p>
        </p:txBody>
      </p:sp>
      <p:sp>
        <p:nvSpPr>
          <p:cNvPr id="3" name="Content Placeholder 2">
            <a:extLst>
              <a:ext uri="{FF2B5EF4-FFF2-40B4-BE49-F238E27FC236}">
                <a16:creationId xmlns:a16="http://schemas.microsoft.com/office/drawing/2014/main" id="{51F1A760-CC71-E29D-D98D-28B71559DB86}"/>
              </a:ext>
            </a:extLst>
          </p:cNvPr>
          <p:cNvSpPr>
            <a:spLocks noGrp="1"/>
          </p:cNvSpPr>
          <p:nvPr>
            <p:ph idx="1"/>
          </p:nvPr>
        </p:nvSpPr>
        <p:spPr>
          <a:xfrm>
            <a:off x="304800" y="1600201"/>
            <a:ext cx="8839200" cy="4419600"/>
          </a:xfrm>
        </p:spPr>
        <p:txBody>
          <a:bodyPr/>
          <a:lstStyle/>
          <a:p>
            <a:pPr marL="0" indent="0">
              <a:buNone/>
            </a:pPr>
            <a:r>
              <a:rPr lang="en-US" b="1" dirty="0"/>
              <a:t>6. </a:t>
            </a:r>
            <a:r>
              <a:rPr lang="en-US" sz="2800" b="1" dirty="0"/>
              <a:t>Conclude and interpret the result</a:t>
            </a:r>
          </a:p>
          <a:p>
            <a:pPr marL="0" indent="0">
              <a:buNone/>
            </a:pPr>
            <a:endParaRPr lang="en-US" dirty="0"/>
          </a:p>
          <a:p>
            <a:pPr marL="0" indent="0">
              <a:buNone/>
            </a:pPr>
            <a:r>
              <a:rPr lang="en-US" dirty="0"/>
              <a:t>Medication significantly affected intelligence, </a:t>
            </a:r>
          </a:p>
          <a:p>
            <a:pPr marL="0" indent="0">
              <a:buNone/>
            </a:pPr>
            <a:r>
              <a:rPr lang="en-US" dirty="0"/>
              <a:t>z = 14.60, p &lt; 0.05</a:t>
            </a:r>
          </a:p>
        </p:txBody>
      </p:sp>
    </p:spTree>
    <p:extLst>
      <p:ext uri="{BB962C8B-B14F-4D97-AF65-F5344CB8AC3E}">
        <p14:creationId xmlns:p14="http://schemas.microsoft.com/office/powerpoint/2010/main" val="1671791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992B-D4A2-200A-8BB9-6D47D0625745}"/>
              </a:ext>
            </a:extLst>
          </p:cNvPr>
          <p:cNvSpPr>
            <a:spLocks noGrp="1"/>
          </p:cNvSpPr>
          <p:nvPr>
            <p:ph type="title"/>
          </p:nvPr>
        </p:nvSpPr>
        <p:spPr/>
        <p:txBody>
          <a:bodyPr/>
          <a:lstStyle/>
          <a:p>
            <a:r>
              <a:rPr lang="en-US" b="1" dirty="0"/>
              <a:t>The one-sample t-test</a:t>
            </a:r>
          </a:p>
        </p:txBody>
      </p:sp>
      <p:sp>
        <p:nvSpPr>
          <p:cNvPr id="3" name="Content Placeholder 2">
            <a:extLst>
              <a:ext uri="{FF2B5EF4-FFF2-40B4-BE49-F238E27FC236}">
                <a16:creationId xmlns:a16="http://schemas.microsoft.com/office/drawing/2014/main" id="{DD046D28-3F79-7407-AD6A-3D423890D978}"/>
              </a:ext>
            </a:extLst>
          </p:cNvPr>
          <p:cNvSpPr>
            <a:spLocks noGrp="1"/>
          </p:cNvSpPr>
          <p:nvPr>
            <p:ph idx="1"/>
          </p:nvPr>
        </p:nvSpPr>
        <p:spPr>
          <a:xfrm>
            <a:off x="457200" y="1600201"/>
            <a:ext cx="8686800" cy="4419600"/>
          </a:xfrm>
        </p:spPr>
        <p:txBody>
          <a:bodyPr>
            <a:normAutofit fontScale="92500" lnSpcReduction="20000"/>
          </a:bodyPr>
          <a:lstStyle/>
          <a:p>
            <a:r>
              <a:rPr lang="en-US" dirty="0"/>
              <a:t>Z-Tests are commonly done when the population standard deviation is </a:t>
            </a:r>
            <a:r>
              <a:rPr lang="en-US" b="1" dirty="0">
                <a:solidFill>
                  <a:srgbClr val="FF0000"/>
                </a:solidFill>
              </a:rPr>
              <a:t>known.</a:t>
            </a:r>
          </a:p>
          <a:p>
            <a:r>
              <a:rPr lang="en-US" dirty="0"/>
              <a:t>T-Tests are commonly done when the population standard deviation is </a:t>
            </a:r>
            <a:r>
              <a:rPr lang="en-US" b="1" dirty="0">
                <a:solidFill>
                  <a:srgbClr val="FF0000"/>
                </a:solidFill>
              </a:rPr>
              <a:t>unknown.</a:t>
            </a:r>
          </a:p>
          <a:p>
            <a:endParaRPr lang="en-US" b="1" dirty="0">
              <a:solidFill>
                <a:srgbClr val="FF0000"/>
              </a:solidFill>
            </a:endParaRPr>
          </a:p>
          <a:p>
            <a:r>
              <a:rPr lang="en-US" b="1" dirty="0">
                <a:solidFill>
                  <a:srgbClr val="FF0000"/>
                </a:solidFill>
              </a:rPr>
              <a:t>Also, we use t-score when the sample size (n) &lt; 30.</a:t>
            </a:r>
          </a:p>
          <a:p>
            <a:pPr lvl="1"/>
            <a:r>
              <a:rPr lang="en-US" b="1" dirty="0">
                <a:solidFill>
                  <a:srgbClr val="FF0000"/>
                </a:solidFill>
              </a:rPr>
              <a:t>Sample size is not large</a:t>
            </a:r>
          </a:p>
          <a:p>
            <a:endParaRPr lang="en-US" b="1" dirty="0">
              <a:solidFill>
                <a:srgbClr val="FF0000"/>
              </a:solidFill>
            </a:endParaRPr>
          </a:p>
          <a:p>
            <a:r>
              <a:rPr lang="en-US" b="1" dirty="0"/>
              <a:t>We use the </a:t>
            </a:r>
            <a:r>
              <a:rPr lang="en-US" b="1" i="1" dirty="0">
                <a:solidFill>
                  <a:srgbClr val="FF0000"/>
                </a:solidFill>
              </a:rPr>
              <a:t>t-distribution</a:t>
            </a:r>
            <a:r>
              <a:rPr lang="en-US" b="1" dirty="0"/>
              <a:t> because the unknown population standard deviation is now a value we must estimate.</a:t>
            </a:r>
          </a:p>
        </p:txBody>
      </p:sp>
    </p:spTree>
    <p:extLst>
      <p:ext uri="{BB962C8B-B14F-4D97-AF65-F5344CB8AC3E}">
        <p14:creationId xmlns:p14="http://schemas.microsoft.com/office/powerpoint/2010/main" val="1686910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5EAC-46BA-968A-2055-9EFBE032E3C8}"/>
              </a:ext>
            </a:extLst>
          </p:cNvPr>
          <p:cNvSpPr>
            <a:spLocks noGrp="1"/>
          </p:cNvSpPr>
          <p:nvPr>
            <p:ph type="title"/>
          </p:nvPr>
        </p:nvSpPr>
        <p:spPr/>
        <p:txBody>
          <a:bodyPr/>
          <a:lstStyle/>
          <a:p>
            <a:r>
              <a:rPr lang="en-US" b="1" dirty="0"/>
              <a:t>One Sample t-test</a:t>
            </a:r>
          </a:p>
        </p:txBody>
      </p:sp>
      <p:sp>
        <p:nvSpPr>
          <p:cNvPr id="3" name="Content Placeholder 2">
            <a:extLst>
              <a:ext uri="{FF2B5EF4-FFF2-40B4-BE49-F238E27FC236}">
                <a16:creationId xmlns:a16="http://schemas.microsoft.com/office/drawing/2014/main" id="{68F3F39B-4AFD-DA1A-E2C6-9EC0F89170FA}"/>
              </a:ext>
            </a:extLst>
          </p:cNvPr>
          <p:cNvSpPr>
            <a:spLocks noGrp="1"/>
          </p:cNvSpPr>
          <p:nvPr>
            <p:ph idx="1"/>
          </p:nvPr>
        </p:nvSpPr>
        <p:spPr/>
        <p:txBody>
          <a:bodyPr/>
          <a:lstStyle/>
          <a:p>
            <a:r>
              <a:rPr lang="en-US" dirty="0"/>
              <a:t>Chalk-board Illustration.</a:t>
            </a:r>
          </a:p>
          <a:p>
            <a:pPr lvl="1"/>
            <a:r>
              <a:rPr lang="en-US" dirty="0"/>
              <a:t>Z statistics vs t-statistics</a:t>
            </a:r>
          </a:p>
        </p:txBody>
      </p:sp>
    </p:spTree>
    <p:extLst>
      <p:ext uri="{BB962C8B-B14F-4D97-AF65-F5344CB8AC3E}">
        <p14:creationId xmlns:p14="http://schemas.microsoft.com/office/powerpoint/2010/main" val="1970293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87CA-B51B-61D2-996C-BF764121AFD6}"/>
              </a:ext>
            </a:extLst>
          </p:cNvPr>
          <p:cNvSpPr>
            <a:spLocks noGrp="1"/>
          </p:cNvSpPr>
          <p:nvPr>
            <p:ph type="title"/>
          </p:nvPr>
        </p:nvSpPr>
        <p:spPr/>
        <p:txBody>
          <a:bodyPr/>
          <a:lstStyle/>
          <a:p>
            <a:r>
              <a:rPr lang="en-US" dirty="0"/>
              <a:t>Example one-sample t-test</a:t>
            </a:r>
          </a:p>
        </p:txBody>
      </p:sp>
      <p:sp>
        <p:nvSpPr>
          <p:cNvPr id="3" name="Content Placeholder 2">
            <a:extLst>
              <a:ext uri="{FF2B5EF4-FFF2-40B4-BE49-F238E27FC236}">
                <a16:creationId xmlns:a16="http://schemas.microsoft.com/office/drawing/2014/main" id="{55B3C493-E761-FFA4-5A06-A7E3C374AF02}"/>
              </a:ext>
            </a:extLst>
          </p:cNvPr>
          <p:cNvSpPr>
            <a:spLocks noGrp="1"/>
          </p:cNvSpPr>
          <p:nvPr>
            <p:ph idx="1"/>
          </p:nvPr>
        </p:nvSpPr>
        <p:spPr>
          <a:xfrm>
            <a:off x="457200" y="1417638"/>
            <a:ext cx="8229600" cy="4602163"/>
          </a:xfrm>
        </p:spPr>
        <p:txBody>
          <a:bodyPr>
            <a:normAutofit fontScale="85000" lnSpcReduction="20000"/>
          </a:bodyPr>
          <a:lstStyle/>
          <a:p>
            <a:pPr algn="just"/>
            <a:r>
              <a:rPr lang="en-US" sz="2400" dirty="0"/>
              <a:t>In the population, the average IQ is 100. A team of scientists wants to test a new medication to see if it has either a positive or negative effect on intelligence, or no effect at all. A sample of 30 participants who have taken the medication has a mean of 140 with a standard deviation of 20. Did the medication affect intelligence? Alpha = 0.05 </a:t>
            </a:r>
          </a:p>
          <a:p>
            <a:pPr marL="0" indent="0" algn="just">
              <a:buNone/>
            </a:pPr>
            <a:endParaRPr lang="en-US" sz="2400" dirty="0"/>
          </a:p>
          <a:p>
            <a:pPr algn="just"/>
            <a:r>
              <a:rPr lang="en-US" sz="2400" b="1" dirty="0"/>
              <a:t>Steps to Answer:</a:t>
            </a:r>
          </a:p>
          <a:p>
            <a:pPr marL="514350" indent="-514350">
              <a:buFont typeface="+mj-lt"/>
              <a:buAutoNum type="arabicPeriod"/>
            </a:pPr>
            <a:r>
              <a:rPr lang="en-US" sz="2400" dirty="0"/>
              <a:t>Define the Null and alternative Hypothesis</a:t>
            </a:r>
          </a:p>
          <a:p>
            <a:pPr marL="914400" lvl="1" indent="-514350">
              <a:buFont typeface="Wingdings" pitchFamily="2" charset="2"/>
              <a:buChar char="q"/>
            </a:pPr>
            <a:r>
              <a:rPr lang="en-US" sz="2400" dirty="0">
                <a:solidFill>
                  <a:srgbClr val="FF0000"/>
                </a:solidFill>
              </a:rPr>
              <a:t>No population mean</a:t>
            </a:r>
          </a:p>
          <a:p>
            <a:pPr marL="514350" indent="-514350">
              <a:buFont typeface="+mj-lt"/>
              <a:buAutoNum type="arabicPeriod"/>
            </a:pPr>
            <a:r>
              <a:rPr lang="en-US" sz="2400" dirty="0"/>
              <a:t>State Alpha</a:t>
            </a:r>
          </a:p>
          <a:p>
            <a:pPr marL="514350" indent="-514350">
              <a:buFont typeface="+mj-lt"/>
              <a:buAutoNum type="arabicPeriod"/>
            </a:pPr>
            <a:r>
              <a:rPr lang="en-US" sz="2400" dirty="0"/>
              <a:t>Calculate Degrees of Freedom</a:t>
            </a:r>
          </a:p>
          <a:p>
            <a:pPr marL="514350" indent="-514350">
              <a:buFont typeface="+mj-lt"/>
              <a:buAutoNum type="arabicPeriod"/>
            </a:pPr>
            <a:r>
              <a:rPr lang="en-US" sz="2400" dirty="0"/>
              <a:t>State Decision Rule</a:t>
            </a:r>
          </a:p>
          <a:p>
            <a:pPr marL="514350" indent="-514350">
              <a:buFont typeface="+mj-lt"/>
              <a:buAutoNum type="arabicPeriod"/>
            </a:pPr>
            <a:r>
              <a:rPr lang="en-US" sz="2400" dirty="0"/>
              <a:t>Calculate the Test statistics</a:t>
            </a:r>
          </a:p>
          <a:p>
            <a:pPr marL="514350" indent="-514350">
              <a:buFont typeface="+mj-lt"/>
              <a:buAutoNum type="arabicPeriod"/>
            </a:pPr>
            <a:r>
              <a:rPr lang="en-US" sz="2400" dirty="0"/>
              <a:t>State Results</a:t>
            </a:r>
          </a:p>
          <a:p>
            <a:pPr marL="514350" indent="-514350">
              <a:buFont typeface="+mj-lt"/>
              <a:buAutoNum type="arabicPeriod"/>
            </a:pPr>
            <a:r>
              <a:rPr lang="en-US" sz="2400" dirty="0"/>
              <a:t>Conclude and interpret the result</a:t>
            </a:r>
          </a:p>
          <a:p>
            <a:pPr algn="just"/>
            <a:endParaRPr lang="en-US" sz="2400" dirty="0"/>
          </a:p>
        </p:txBody>
      </p:sp>
    </p:spTree>
    <p:extLst>
      <p:ext uri="{BB962C8B-B14F-4D97-AF65-F5344CB8AC3E}">
        <p14:creationId xmlns:p14="http://schemas.microsoft.com/office/powerpoint/2010/main" val="9236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2A73-8040-F7E7-96CA-91AC99009541}"/>
              </a:ext>
            </a:extLst>
          </p:cNvPr>
          <p:cNvSpPr>
            <a:spLocks noGrp="1"/>
          </p:cNvSpPr>
          <p:nvPr>
            <p:ph type="title"/>
          </p:nvPr>
        </p:nvSpPr>
        <p:spPr>
          <a:xfrm>
            <a:off x="457200" y="274638"/>
            <a:ext cx="8229600" cy="1143000"/>
          </a:xfrm>
        </p:spPr>
        <p:txBody>
          <a:bodyPr anchor="ctr">
            <a:normAutofit/>
          </a:bodyPr>
          <a:lstStyle/>
          <a:p>
            <a:r>
              <a:rPr lang="en-US" b="1" dirty="0"/>
              <a:t>One Sample t-Test</a:t>
            </a:r>
            <a:endParaRPr lang="en-US" dirty="0"/>
          </a:p>
        </p:txBody>
      </p:sp>
      <p:pic>
        <p:nvPicPr>
          <p:cNvPr id="4" name="Picture 3">
            <a:extLst>
              <a:ext uri="{FF2B5EF4-FFF2-40B4-BE49-F238E27FC236}">
                <a16:creationId xmlns:a16="http://schemas.microsoft.com/office/drawing/2014/main" id="{4B6942BB-966F-B02D-1152-17C0B8ECA390}"/>
              </a:ext>
            </a:extLst>
          </p:cNvPr>
          <p:cNvPicPr>
            <a:picLocks noChangeAspect="1"/>
          </p:cNvPicPr>
          <p:nvPr/>
        </p:nvPicPr>
        <p:blipFill>
          <a:blip r:embed="rId3"/>
          <a:stretch>
            <a:fillRect/>
          </a:stretch>
        </p:blipFill>
        <p:spPr>
          <a:xfrm>
            <a:off x="457200" y="2904014"/>
            <a:ext cx="4038600" cy="2353786"/>
          </a:xfrm>
          <a:prstGeom prst="rect">
            <a:avLst/>
          </a:prstGeom>
          <a:noFill/>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91CE07-660D-630E-F813-F5BADDE79EBA}"/>
                  </a:ext>
                </a:extLst>
              </p:cNvPr>
              <p:cNvSpPr>
                <a:spLocks noGrp="1"/>
              </p:cNvSpPr>
              <p:nvPr>
                <p:ph sz="half" idx="2"/>
              </p:nvPr>
            </p:nvSpPr>
            <p:spPr>
              <a:xfrm>
                <a:off x="4648200" y="1600200"/>
                <a:ext cx="4419600" cy="4525963"/>
              </a:xfrm>
            </p:spPr>
            <p:txBody>
              <a:bodyPr>
                <a:normAutofit/>
              </a:bodyPr>
              <a:lstStyle/>
              <a:p>
                <a:pPr marL="514350" indent="-514350">
                  <a:buFont typeface="+mj-lt"/>
                  <a:buAutoNum type="arabicPeriod"/>
                </a:pPr>
                <a:r>
                  <a:rPr lang="en-US" sz="2700" dirty="0"/>
                  <a:t>Define the Null and Alternative Hypothesis</a:t>
                </a:r>
              </a:p>
              <a:p>
                <a:r>
                  <a:rPr lang="en-US" sz="2700" dirty="0"/>
                  <a:t>H</a:t>
                </a:r>
                <a:r>
                  <a:rPr lang="en-US" sz="2700" baseline="-25000" dirty="0"/>
                  <a:t>0;</a:t>
                </a:r>
                <a:r>
                  <a:rPr lang="en-US" sz="2700" dirty="0"/>
                  <a:t> </a:t>
                </a:r>
                <a14:m>
                  <m:oMath xmlns:m="http://schemas.openxmlformats.org/officeDocument/2006/math">
                    <m:r>
                      <a:rPr lang="en-US" sz="2700" b="0" i="1" smtClean="0">
                        <a:latin typeface="Cambria Math" panose="02040503050406030204" pitchFamily="18" charset="0"/>
                      </a:rPr>
                      <m:t>𝜇</m:t>
                    </m:r>
                    <m:r>
                      <a:rPr lang="en-US" sz="2700" b="0" i="1" smtClean="0">
                        <a:latin typeface="Cambria Math" panose="02040503050406030204" pitchFamily="18" charset="0"/>
                      </a:rPr>
                      <m:t> </m:t>
                    </m:r>
                  </m:oMath>
                </a14:m>
                <a:r>
                  <a:rPr lang="en-US" sz="2700" dirty="0"/>
                  <a:t>= 100</a:t>
                </a:r>
              </a:p>
              <a:p>
                <a:r>
                  <a:rPr lang="en-US" sz="2700" dirty="0"/>
                  <a:t>H</a:t>
                </a:r>
                <a:r>
                  <a:rPr lang="en-US" sz="2700" baseline="-25000" dirty="0"/>
                  <a:t>1</a:t>
                </a:r>
                <a14:m>
                  <m:oMath xmlns:m="http://schemas.openxmlformats.org/officeDocument/2006/math">
                    <m:r>
                      <a:rPr lang="en-US" sz="2700" b="0" i="0" smtClean="0">
                        <a:latin typeface="Cambria Math" panose="02040503050406030204" pitchFamily="18" charset="0"/>
                      </a:rPr>
                      <m:t>;</m:t>
                    </m:r>
                    <m:r>
                      <a:rPr lang="en-US" sz="2700" i="1">
                        <a:latin typeface="Cambria Math" panose="02040503050406030204" pitchFamily="18" charset="0"/>
                      </a:rPr>
                      <m:t>𝜇</m:t>
                    </m:r>
                    <m:r>
                      <a:rPr lang="en-US" sz="2700" i="1" smtClean="0">
                        <a:latin typeface="Cambria Math" panose="02040503050406030204" pitchFamily="18" charset="0"/>
                      </a:rPr>
                      <m:t>≠</m:t>
                    </m:r>
                  </m:oMath>
                </a14:m>
                <a:r>
                  <a:rPr lang="en-US" sz="2700" dirty="0"/>
                  <a:t> 100</a:t>
                </a:r>
              </a:p>
              <a:p>
                <a:pPr marL="514350" indent="-514350">
                  <a:buAutoNum type="arabicPeriod" startAt="2"/>
                </a:pPr>
                <a:r>
                  <a:rPr lang="en-US" sz="2700" dirty="0"/>
                  <a:t>Define the significance value: </a:t>
                </a:r>
                <a14:m>
                  <m:oMath xmlns:m="http://schemas.openxmlformats.org/officeDocument/2006/math">
                    <m:r>
                      <a:rPr lang="en-US" sz="2700" i="1" smtClean="0">
                        <a:latin typeface="Cambria Math" panose="02040503050406030204" pitchFamily="18" charset="0"/>
                      </a:rPr>
                      <m:t>𝛼</m:t>
                    </m:r>
                  </m:oMath>
                </a14:m>
                <a:r>
                  <a:rPr lang="en-US" sz="2700" dirty="0"/>
                  <a:t> = 0 .05</a:t>
                </a:r>
              </a:p>
              <a:p>
                <a:pPr marL="514350" indent="-514350">
                  <a:buAutoNum type="arabicPeriod" startAt="2"/>
                </a:pPr>
                <a:r>
                  <a:rPr lang="en-US" sz="2700" dirty="0"/>
                  <a:t>Calculate Degree of Freedom</a:t>
                </a:r>
              </a:p>
              <a:p>
                <a:pPr marL="914400" lvl="1" indent="-514350">
                  <a:buFont typeface="Wingdings" pitchFamily="2" charset="2"/>
                  <a:buChar char="§"/>
                </a:pPr>
                <a:r>
                  <a:rPr lang="en-US" sz="2200" b="1" dirty="0"/>
                  <a:t>N – 1 = 30 – 1 = 29</a:t>
                </a:r>
              </a:p>
              <a:p>
                <a:pPr marL="400050" lvl="1" indent="0">
                  <a:buNone/>
                </a:pPr>
                <a:endParaRPr lang="en-US" sz="2600" b="1" dirty="0"/>
              </a:p>
            </p:txBody>
          </p:sp>
        </mc:Choice>
        <mc:Fallback xmlns="">
          <p:sp>
            <p:nvSpPr>
              <p:cNvPr id="3" name="Content Placeholder 2">
                <a:extLst>
                  <a:ext uri="{FF2B5EF4-FFF2-40B4-BE49-F238E27FC236}">
                    <a16:creationId xmlns:a16="http://schemas.microsoft.com/office/drawing/2014/main" id="{BE91CE07-660D-630E-F813-F5BADDE79EBA}"/>
                  </a:ext>
                </a:extLst>
              </p:cNvPr>
              <p:cNvSpPr>
                <a:spLocks noGrp="1" noRot="1" noChangeAspect="1" noMove="1" noResize="1" noEditPoints="1" noAdjustHandles="1" noChangeArrowheads="1" noChangeShapeType="1" noTextEdit="1"/>
              </p:cNvSpPr>
              <p:nvPr>
                <p:ph sz="half" idx="2"/>
              </p:nvPr>
            </p:nvSpPr>
            <p:spPr>
              <a:xfrm>
                <a:off x="4648200" y="1600200"/>
                <a:ext cx="4419600" cy="4525963"/>
              </a:xfrm>
              <a:blipFill>
                <a:blip r:embed="rId4"/>
                <a:stretch>
                  <a:fillRect l="-2292" t="-1401"/>
                </a:stretch>
              </a:blipFill>
            </p:spPr>
            <p:txBody>
              <a:bodyPr/>
              <a:lstStyle/>
              <a:p>
                <a:r>
                  <a:rPr lang="en-US">
                    <a:noFill/>
                  </a:rPr>
                  <a:t> </a:t>
                </a:r>
              </a:p>
            </p:txBody>
          </p:sp>
        </mc:Fallback>
      </mc:AlternateContent>
    </p:spTree>
    <p:extLst>
      <p:ext uri="{BB962C8B-B14F-4D97-AF65-F5344CB8AC3E}">
        <p14:creationId xmlns:p14="http://schemas.microsoft.com/office/powerpoint/2010/main" val="340861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E059A-3596-38EA-3D6B-1F4E40A86927}"/>
              </a:ext>
            </a:extLst>
          </p:cNvPr>
          <p:cNvSpPr>
            <a:spLocks noGrp="1"/>
          </p:cNvSpPr>
          <p:nvPr>
            <p:ph type="title"/>
          </p:nvPr>
        </p:nvSpPr>
        <p:spPr>
          <a:xfrm>
            <a:off x="457200" y="274638"/>
            <a:ext cx="8229600" cy="998613"/>
          </a:xfrm>
        </p:spPr>
        <p:txBody>
          <a:bodyPr>
            <a:normAutofit/>
          </a:bodyPr>
          <a:lstStyle/>
          <a:p>
            <a:r>
              <a:rPr lang="en-US" sz="4800" b="1" dirty="0">
                <a:latin typeface="Arial" panose="020B0604020202020204" pitchFamily="34" charset="0"/>
                <a:cs typeface="Arial" panose="020B0604020202020204" pitchFamily="34" charset="0"/>
              </a:rPr>
              <a:t>Credits</a:t>
            </a:r>
          </a:p>
        </p:txBody>
      </p:sp>
      <p:sp>
        <p:nvSpPr>
          <p:cNvPr id="3" name="Content Placeholder 2">
            <a:extLst>
              <a:ext uri="{FF2B5EF4-FFF2-40B4-BE49-F238E27FC236}">
                <a16:creationId xmlns:a16="http://schemas.microsoft.com/office/drawing/2014/main" id="{1937A813-9727-8AE7-5512-9E3D0D8F16F0}"/>
              </a:ext>
            </a:extLst>
          </p:cNvPr>
          <p:cNvSpPr>
            <a:spLocks noGrp="1"/>
          </p:cNvSpPr>
          <p:nvPr>
            <p:ph idx="1"/>
          </p:nvPr>
        </p:nvSpPr>
        <p:spPr>
          <a:xfrm>
            <a:off x="4191464" y="1600201"/>
            <a:ext cx="4952536" cy="4419600"/>
          </a:xfrm>
        </p:spPr>
        <p:txBody>
          <a:bodyPr>
            <a:normAutofit fontScale="85000" lnSpcReduction="10000"/>
          </a:bodyPr>
          <a:lstStyle/>
          <a:p>
            <a:r>
              <a:rPr lang="en-US" sz="28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Our Main Textbook for the course: </a:t>
            </a:r>
          </a:p>
          <a:p>
            <a:pPr lvl="1" algn="just"/>
            <a:r>
              <a:rPr lang="en-US" sz="1800" b="0" i="1" dirty="0" err="1">
                <a:solidFill>
                  <a:srgbClr val="000000"/>
                </a:solidFill>
                <a:effectLst/>
                <a:latin typeface="Arial" panose="020B0604020202020204" pitchFamily="34" charset="0"/>
                <a:cs typeface="Arial" panose="020B0604020202020204" pitchFamily="34" charset="0"/>
              </a:rPr>
              <a:t>Ismay</a:t>
            </a:r>
            <a:r>
              <a:rPr lang="en-US" sz="1800" b="0" i="1" dirty="0">
                <a:solidFill>
                  <a:srgbClr val="000000"/>
                </a:solidFill>
                <a:effectLst/>
                <a:latin typeface="Arial" panose="020B0604020202020204" pitchFamily="34" charset="0"/>
                <a:cs typeface="Arial" panose="020B0604020202020204" pitchFamily="34" charset="0"/>
              </a:rPr>
              <a:t>, Chester, and Albert Y. Kim. Statistical inference via data science: A </a:t>
            </a:r>
            <a:r>
              <a:rPr lang="en-US" sz="1800" b="0" i="1" dirty="0" err="1">
                <a:solidFill>
                  <a:srgbClr val="000000"/>
                </a:solidFill>
                <a:effectLst/>
                <a:latin typeface="Arial" panose="020B0604020202020204" pitchFamily="34" charset="0"/>
                <a:cs typeface="Arial" panose="020B0604020202020204" pitchFamily="34" charset="0"/>
              </a:rPr>
              <a:t>ModernDive</a:t>
            </a:r>
            <a:r>
              <a:rPr lang="en-US" sz="1800" b="0" i="1" dirty="0">
                <a:solidFill>
                  <a:srgbClr val="000000"/>
                </a:solidFill>
                <a:effectLst/>
                <a:latin typeface="Arial" panose="020B0604020202020204" pitchFamily="34" charset="0"/>
                <a:cs typeface="Arial" panose="020B0604020202020204" pitchFamily="34" charset="0"/>
              </a:rPr>
              <a:t> into R and the </a:t>
            </a:r>
            <a:r>
              <a:rPr lang="en-US" sz="1800" b="0" i="1" dirty="0" err="1">
                <a:solidFill>
                  <a:srgbClr val="000000"/>
                </a:solidFill>
                <a:effectLst/>
                <a:latin typeface="Arial" panose="020B0604020202020204" pitchFamily="34" charset="0"/>
                <a:cs typeface="Arial" panose="020B0604020202020204" pitchFamily="34" charset="0"/>
              </a:rPr>
              <a:t>tidyverse</a:t>
            </a:r>
            <a:r>
              <a:rPr lang="en-US" sz="1800" b="0" i="1" dirty="0">
                <a:solidFill>
                  <a:srgbClr val="000000"/>
                </a:solidFill>
                <a:effectLst/>
                <a:latin typeface="Arial" panose="020B0604020202020204" pitchFamily="34" charset="0"/>
                <a:cs typeface="Arial" panose="020B0604020202020204" pitchFamily="34" charset="0"/>
              </a:rPr>
              <a:t>. Chapman and Hall/CRC, 2019. </a:t>
            </a:r>
            <a:r>
              <a:rPr lang="en-US" sz="1800" i="0" dirty="0">
                <a:solidFill>
                  <a:srgbClr val="000000"/>
                </a:solidFill>
                <a:effectLst/>
                <a:latin typeface="Arial" panose="020B0604020202020204" pitchFamily="34" charset="0"/>
                <a:cs typeface="Arial" panose="020B0604020202020204" pitchFamily="34" charset="0"/>
              </a:rPr>
              <a:t>Get an electronic copy from the UCCS Library. Or</a:t>
            </a:r>
          </a:p>
          <a:p>
            <a:pPr lvl="1" algn="just"/>
            <a:r>
              <a:rPr lang="en-US" sz="1800" i="0" dirty="0">
                <a:solidFill>
                  <a:srgbClr val="000000"/>
                </a:solidFill>
                <a:effectLst/>
                <a:latin typeface="Arial" panose="020B0604020202020204" pitchFamily="34" charset="0"/>
                <a:cs typeface="Arial" panose="020B0604020202020204" pitchFamily="34" charset="0"/>
              </a:rPr>
              <a:t> See</a:t>
            </a:r>
            <a:r>
              <a:rPr lang="en-US" sz="1800" b="0" i="0" dirty="0">
                <a:solidFill>
                  <a:srgbClr val="000000"/>
                </a:solidFill>
                <a:effectLst/>
                <a:latin typeface="Arial" panose="020B0604020202020204" pitchFamily="34" charset="0"/>
                <a:cs typeface="Arial" panose="020B0604020202020204" pitchFamily="34" charset="0"/>
              </a:rPr>
              <a:t> open source copy of the textbook here: </a:t>
            </a:r>
            <a:r>
              <a:rPr lang="en-US" sz="1800" b="0" i="0" dirty="0">
                <a:effectLst/>
                <a:latin typeface="Arial" panose="020B0604020202020204" pitchFamily="34" charset="0"/>
                <a:cs typeface="Arial" panose="020B0604020202020204" pitchFamily="34" charset="0"/>
                <a:hlinkClick r:id="rId3"/>
              </a:rPr>
              <a:t>https://moderndive.com/ </a:t>
            </a:r>
            <a:r>
              <a:rPr lang="en-US" sz="1800" b="0" i="0" dirty="0">
                <a:solidFill>
                  <a:srgbClr val="000000"/>
                </a:solidFill>
                <a:effectLst/>
                <a:latin typeface="Arial" panose="020B0604020202020204" pitchFamily="34" charset="0"/>
                <a:cs typeface="Arial" panose="020B0604020202020204" pitchFamily="34" charset="0"/>
              </a:rPr>
              <a:t>.</a:t>
            </a:r>
          </a:p>
          <a:p>
            <a:pPr marL="0" indent="0">
              <a:buNone/>
            </a:pPr>
            <a:endParaRPr lang="en-US" sz="2400" dirty="0"/>
          </a:p>
          <a:p>
            <a:r>
              <a:rPr lang="en-US" sz="2100" dirty="0"/>
              <a:t>CS 2020 shared Resource from Dr. </a:t>
            </a:r>
            <a:r>
              <a:rPr lang="en-US" sz="2100" dirty="0" err="1"/>
              <a:t>Atyabi</a:t>
            </a:r>
            <a:endParaRPr lang="en-US" sz="2100" dirty="0"/>
          </a:p>
          <a:p>
            <a:endParaRPr lang="en-US" sz="2100" dirty="0"/>
          </a:p>
          <a:p>
            <a:r>
              <a:rPr lang="en-US" sz="2100" dirty="0">
                <a:effectLst/>
              </a:rPr>
              <a:t>Introduction to SAS. UCLA: Statistical Consulting Group. from https://</a:t>
            </a:r>
            <a:r>
              <a:rPr lang="en-US" sz="2100" dirty="0" err="1">
                <a:effectLst/>
              </a:rPr>
              <a:t>stats.oarc.ucla.edu</a:t>
            </a:r>
            <a:r>
              <a:rPr lang="en-US" sz="2100" dirty="0">
                <a:effectLst/>
              </a:rPr>
              <a:t>/</a:t>
            </a:r>
            <a:r>
              <a:rPr lang="en-US" sz="2100" dirty="0" err="1">
                <a:effectLst/>
              </a:rPr>
              <a:t>sas</a:t>
            </a:r>
            <a:r>
              <a:rPr lang="en-US" sz="2100" dirty="0">
                <a:effectLst/>
              </a:rPr>
              <a:t>/modules/introduction-to-the-features-of-</a:t>
            </a:r>
            <a:r>
              <a:rPr lang="en-US" sz="2100" dirty="0" err="1">
                <a:effectLst/>
              </a:rPr>
              <a:t>sas</a:t>
            </a:r>
            <a:r>
              <a:rPr lang="en-US" sz="2100" dirty="0">
                <a:effectLst/>
              </a:rPr>
              <a:t>/ (accessed August 22, 2021).</a:t>
            </a:r>
            <a:endParaRPr lang="en-US" sz="2100" dirty="0"/>
          </a:p>
        </p:txBody>
      </p:sp>
      <p:sp>
        <p:nvSpPr>
          <p:cNvPr id="4" name="Date Placeholder 3">
            <a:extLst>
              <a:ext uri="{FF2B5EF4-FFF2-40B4-BE49-F238E27FC236}">
                <a16:creationId xmlns:a16="http://schemas.microsoft.com/office/drawing/2014/main" id="{BAF73ADD-B2A6-51D5-7A66-9027727887F0}"/>
              </a:ext>
            </a:extLst>
          </p:cNvPr>
          <p:cNvSpPr>
            <a:spLocks noGrp="1"/>
          </p:cNvSpPr>
          <p:nvPr>
            <p:ph type="dt" sz="half" idx="10"/>
          </p:nvPr>
        </p:nvSpPr>
        <p:spPr/>
        <p:txBody>
          <a:bodyPr/>
          <a:lstStyle/>
          <a:p>
            <a:pPr marL="12700">
              <a:lnSpc>
                <a:spcPts val="1580"/>
              </a:lnSpc>
            </a:pPr>
            <a:fld id="{457D56E4-F8DE-C64D-BC9C-63F98CC68038}" type="datetime4">
              <a:rPr lang="en-US" spc="-80" smtClean="0"/>
              <a:pPr marL="12700">
                <a:lnSpc>
                  <a:spcPts val="1580"/>
                </a:lnSpc>
              </a:pPr>
              <a:t>April 18, 2024</a:t>
            </a:fld>
            <a:endParaRPr lang="en-US" spc="-80" dirty="0"/>
          </a:p>
        </p:txBody>
      </p:sp>
      <p:sp>
        <p:nvSpPr>
          <p:cNvPr id="5" name="Slide Number Placeholder 4">
            <a:extLst>
              <a:ext uri="{FF2B5EF4-FFF2-40B4-BE49-F238E27FC236}">
                <a16:creationId xmlns:a16="http://schemas.microsoft.com/office/drawing/2014/main" id="{6303F60F-0CBE-1196-AAD8-5F5361C93302}"/>
              </a:ext>
            </a:extLst>
          </p:cNvPr>
          <p:cNvSpPr>
            <a:spLocks noGrp="1"/>
          </p:cNvSpPr>
          <p:nvPr>
            <p:ph type="sldNum" sz="quarter" idx="12"/>
          </p:nvPr>
        </p:nvSpPr>
        <p:spPr/>
        <p:txBody>
          <a:bodyPr/>
          <a:lstStyle/>
          <a:p>
            <a:pPr marL="38100">
              <a:lnSpc>
                <a:spcPts val="1365"/>
              </a:lnSpc>
            </a:pPr>
            <a:fld id="{81D60167-4931-47E6-BA6A-407CBD079E47}" type="slidenum">
              <a:rPr lang="en-US" spc="-10" smtClean="0"/>
              <a:pPr marL="38100">
                <a:lnSpc>
                  <a:spcPts val="1365"/>
                </a:lnSpc>
              </a:pPr>
              <a:t>3</a:t>
            </a:fld>
            <a:endParaRPr lang="en-US" spc="-10" dirty="0"/>
          </a:p>
        </p:txBody>
      </p:sp>
      <p:pic>
        <p:nvPicPr>
          <p:cNvPr id="7" name="Picture 6">
            <a:extLst>
              <a:ext uri="{FF2B5EF4-FFF2-40B4-BE49-F238E27FC236}">
                <a16:creationId xmlns:a16="http://schemas.microsoft.com/office/drawing/2014/main" id="{D691BFEE-1438-7BE5-7656-8B17201BDCF1}"/>
              </a:ext>
            </a:extLst>
          </p:cNvPr>
          <p:cNvPicPr>
            <a:picLocks noChangeAspect="1"/>
          </p:cNvPicPr>
          <p:nvPr/>
        </p:nvPicPr>
        <p:blipFill>
          <a:blip r:embed="rId4"/>
          <a:stretch>
            <a:fillRect/>
          </a:stretch>
        </p:blipFill>
        <p:spPr>
          <a:xfrm>
            <a:off x="2362200" y="1323754"/>
            <a:ext cx="1715345" cy="2403686"/>
          </a:xfrm>
          <a:prstGeom prst="rect">
            <a:avLst/>
          </a:prstGeom>
        </p:spPr>
      </p:pic>
      <p:pic>
        <p:nvPicPr>
          <p:cNvPr id="8" name="Picture 7">
            <a:extLst>
              <a:ext uri="{FF2B5EF4-FFF2-40B4-BE49-F238E27FC236}">
                <a16:creationId xmlns:a16="http://schemas.microsoft.com/office/drawing/2014/main" id="{A36841B7-DCCE-5693-0C95-70FDF772742A}"/>
              </a:ext>
            </a:extLst>
          </p:cNvPr>
          <p:cNvPicPr>
            <a:picLocks noChangeAspect="1"/>
          </p:cNvPicPr>
          <p:nvPr/>
        </p:nvPicPr>
        <p:blipFill rotWithShape="1">
          <a:blip r:embed="rId5"/>
          <a:srcRect l="2005"/>
          <a:stretch/>
        </p:blipFill>
        <p:spPr>
          <a:xfrm>
            <a:off x="451022" y="3755400"/>
            <a:ext cx="1791080" cy="2403686"/>
          </a:xfrm>
          <a:prstGeom prst="rect">
            <a:avLst/>
          </a:prstGeom>
          <a:ln>
            <a:solidFill>
              <a:schemeClr val="tx1"/>
            </a:solidFill>
          </a:ln>
        </p:spPr>
      </p:pic>
      <p:pic>
        <p:nvPicPr>
          <p:cNvPr id="9" name="Picture 8">
            <a:extLst>
              <a:ext uri="{FF2B5EF4-FFF2-40B4-BE49-F238E27FC236}">
                <a16:creationId xmlns:a16="http://schemas.microsoft.com/office/drawing/2014/main" id="{9DAE7CB4-970E-F3E5-32B2-DC8ED40DF4DF}"/>
              </a:ext>
            </a:extLst>
          </p:cNvPr>
          <p:cNvPicPr>
            <a:picLocks noChangeAspect="1"/>
          </p:cNvPicPr>
          <p:nvPr/>
        </p:nvPicPr>
        <p:blipFill>
          <a:blip r:embed="rId6"/>
          <a:stretch>
            <a:fillRect/>
          </a:stretch>
        </p:blipFill>
        <p:spPr>
          <a:xfrm>
            <a:off x="2362200" y="3755400"/>
            <a:ext cx="1715345" cy="2403686"/>
          </a:xfrm>
          <a:prstGeom prst="rect">
            <a:avLst/>
          </a:prstGeom>
        </p:spPr>
      </p:pic>
      <p:pic>
        <p:nvPicPr>
          <p:cNvPr id="10" name="Picture 2">
            <a:extLst>
              <a:ext uri="{FF2B5EF4-FFF2-40B4-BE49-F238E27FC236}">
                <a16:creationId xmlns:a16="http://schemas.microsoft.com/office/drawing/2014/main" id="{3B9803F4-E646-95E2-F828-8EC075B8866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1022" y="1273251"/>
            <a:ext cx="1791080" cy="24036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902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6430-3AF6-9EBE-599D-678745926643}"/>
              </a:ext>
            </a:extLst>
          </p:cNvPr>
          <p:cNvSpPr>
            <a:spLocks noGrp="1"/>
          </p:cNvSpPr>
          <p:nvPr>
            <p:ph type="title"/>
          </p:nvPr>
        </p:nvSpPr>
        <p:spPr>
          <a:xfrm>
            <a:off x="-4011" y="344907"/>
            <a:ext cx="4195011" cy="1143000"/>
          </a:xfrm>
        </p:spPr>
        <p:txBody>
          <a:bodyPr>
            <a:normAutofit fontScale="90000"/>
          </a:bodyPr>
          <a:lstStyle/>
          <a:p>
            <a:r>
              <a:rPr lang="en-US" b="1" dirty="0"/>
              <a:t>One Sample t-Test</a:t>
            </a:r>
          </a:p>
        </p:txBody>
      </p:sp>
      <p:sp>
        <p:nvSpPr>
          <p:cNvPr id="3" name="Content Placeholder 2">
            <a:extLst>
              <a:ext uri="{FF2B5EF4-FFF2-40B4-BE49-F238E27FC236}">
                <a16:creationId xmlns:a16="http://schemas.microsoft.com/office/drawing/2014/main" id="{FC153554-9923-C8BE-9C58-EDF872AA5B2B}"/>
              </a:ext>
            </a:extLst>
          </p:cNvPr>
          <p:cNvSpPr>
            <a:spLocks noGrp="1"/>
          </p:cNvSpPr>
          <p:nvPr>
            <p:ph idx="1"/>
          </p:nvPr>
        </p:nvSpPr>
        <p:spPr>
          <a:xfrm>
            <a:off x="-4011" y="1600201"/>
            <a:ext cx="8229600" cy="4419600"/>
          </a:xfrm>
        </p:spPr>
        <p:txBody>
          <a:bodyPr>
            <a:normAutofit fontScale="92500"/>
          </a:bodyPr>
          <a:lstStyle/>
          <a:p>
            <a:pPr marL="0" indent="0">
              <a:buNone/>
            </a:pPr>
            <a:r>
              <a:rPr lang="en-US" sz="2700" b="1" dirty="0"/>
              <a:t>3</a:t>
            </a:r>
            <a:r>
              <a:rPr lang="en-US" sz="2700" dirty="0"/>
              <a:t>. State the Decision Rule: We use the </a:t>
            </a:r>
            <a:r>
              <a:rPr lang="en-US" sz="2700" b="1" dirty="0"/>
              <a:t>Two tailed Test</a:t>
            </a:r>
          </a:p>
          <a:p>
            <a:pPr marL="914400" lvl="1" indent="-514350"/>
            <a:r>
              <a:rPr lang="en-US" sz="1900" b="0" i="0" dirty="0">
                <a:solidFill>
                  <a:srgbClr val="444444"/>
                </a:solidFill>
                <a:effectLst/>
                <a:latin typeface="Lucida Console" panose="020B0609040504020204" pitchFamily="49" charset="0"/>
              </a:rPr>
              <a:t>&gt; alpha = .05 </a:t>
            </a:r>
          </a:p>
          <a:p>
            <a:pPr marL="914400" lvl="1" indent="-514350"/>
            <a:r>
              <a:rPr lang="en-US" sz="1900" b="0" i="0" dirty="0">
                <a:solidFill>
                  <a:srgbClr val="444444"/>
                </a:solidFill>
                <a:effectLst/>
                <a:latin typeface="Lucida Console" panose="020B0609040504020204" pitchFamily="49" charset="0"/>
              </a:rPr>
              <a:t>Check the t – distribution critical value table</a:t>
            </a:r>
          </a:p>
          <a:p>
            <a:pPr marL="914400" lvl="1" indent="-514350"/>
            <a:r>
              <a:rPr lang="en-US" sz="1900" dirty="0">
                <a:solidFill>
                  <a:srgbClr val="444444"/>
                </a:solidFill>
                <a:latin typeface="Lucida Console" panose="020B0609040504020204" pitchFamily="49" charset="0"/>
              </a:rPr>
              <a:t>[-2.0452 2.0452]</a:t>
            </a:r>
          </a:p>
          <a:p>
            <a:pPr marL="914400" lvl="1" indent="-514350"/>
            <a:endParaRPr lang="en-US" sz="1900" dirty="0">
              <a:solidFill>
                <a:srgbClr val="444444"/>
              </a:solidFill>
              <a:latin typeface="Lucida Console" panose="020B0609040504020204" pitchFamily="49" charset="0"/>
            </a:endParaRPr>
          </a:p>
          <a:p>
            <a:pPr marL="400050" lvl="1" indent="0">
              <a:buNone/>
            </a:pPr>
            <a:r>
              <a:rPr lang="en-US" sz="4000" b="1" dirty="0">
                <a:solidFill>
                  <a:srgbClr val="FF0000"/>
                </a:solidFill>
                <a:latin typeface="Lucida Console" panose="020B0609040504020204" pitchFamily="49" charset="0"/>
              </a:rPr>
              <a:t>OR </a:t>
            </a:r>
          </a:p>
          <a:p>
            <a:pPr marL="400050" lvl="1" indent="0">
              <a:buNone/>
            </a:pPr>
            <a:endParaRPr lang="en-US" sz="4000" b="1" dirty="0">
              <a:solidFill>
                <a:srgbClr val="FF0000"/>
              </a:solidFill>
              <a:latin typeface="Lucida Console" panose="020B0609040504020204" pitchFamily="49" charset="0"/>
            </a:endParaRPr>
          </a:p>
          <a:p>
            <a:pPr marL="400050" lvl="1" indent="0">
              <a:buNone/>
            </a:pPr>
            <a:r>
              <a:rPr lang="en-US" sz="2000" b="1" dirty="0">
                <a:solidFill>
                  <a:srgbClr val="008080"/>
                </a:solidFill>
                <a:effectLst/>
                <a:latin typeface="Arial" panose="020B0604020202020204" pitchFamily="34" charset="0"/>
                <a:cs typeface="Arial" panose="020B0604020202020204" pitchFamily="34" charset="0"/>
              </a:rPr>
              <a:t># Using R find two-tailed t critical values</a:t>
            </a:r>
            <a:r>
              <a:rPr lang="en-US" sz="2000" b="1" dirty="0">
                <a:effectLst/>
                <a:latin typeface="Arial" panose="020B0604020202020204" pitchFamily="34" charset="0"/>
                <a:cs typeface="Arial" panose="020B0604020202020204" pitchFamily="34" charset="0"/>
              </a:rPr>
              <a:t> </a:t>
            </a:r>
          </a:p>
          <a:p>
            <a:pPr marL="400050" lvl="1" indent="0">
              <a:buNone/>
            </a:pPr>
            <a:r>
              <a:rPr lang="en-US" sz="2000" b="1" dirty="0">
                <a:effectLst/>
                <a:latin typeface="Arial" panose="020B0604020202020204" pitchFamily="34" charset="0"/>
                <a:cs typeface="Arial" panose="020B0604020202020204" pitchFamily="34" charset="0"/>
              </a:rPr>
              <a:t>&gt; qt(p=.05/2, </a:t>
            </a:r>
            <a:r>
              <a:rPr lang="en-US" sz="2000" b="1" dirty="0" err="1">
                <a:effectLst/>
                <a:latin typeface="Arial" panose="020B0604020202020204" pitchFamily="34" charset="0"/>
                <a:cs typeface="Arial" panose="020B0604020202020204" pitchFamily="34" charset="0"/>
              </a:rPr>
              <a:t>df</a:t>
            </a:r>
            <a:r>
              <a:rPr lang="en-US" sz="2000" b="1" dirty="0">
                <a:effectLst/>
                <a:latin typeface="Arial" panose="020B0604020202020204" pitchFamily="34" charset="0"/>
                <a:cs typeface="Arial" panose="020B0604020202020204" pitchFamily="34" charset="0"/>
              </a:rPr>
              <a:t>=29, </a:t>
            </a:r>
            <a:r>
              <a:rPr lang="en-US" sz="2000" b="1" dirty="0" err="1">
                <a:effectLst/>
                <a:latin typeface="Arial" panose="020B0604020202020204" pitchFamily="34" charset="0"/>
                <a:cs typeface="Arial" panose="020B0604020202020204" pitchFamily="34" charset="0"/>
              </a:rPr>
              <a:t>lower.tail</a:t>
            </a:r>
            <a:r>
              <a:rPr lang="en-US" sz="2000" b="1" dirty="0">
                <a:effectLst/>
                <a:latin typeface="Arial" panose="020B0604020202020204" pitchFamily="34" charset="0"/>
                <a:cs typeface="Arial" panose="020B0604020202020204" pitchFamily="34" charset="0"/>
              </a:rPr>
              <a:t>=</a:t>
            </a:r>
            <a:r>
              <a:rPr lang="en-US" sz="2000" b="1" dirty="0">
                <a:solidFill>
                  <a:srgbClr val="008000"/>
                </a:solidFill>
                <a:effectLst/>
                <a:latin typeface="Arial" panose="020B0604020202020204" pitchFamily="34" charset="0"/>
                <a:cs typeface="Arial" panose="020B0604020202020204" pitchFamily="34" charset="0"/>
              </a:rPr>
              <a:t>FALSE</a:t>
            </a:r>
            <a:r>
              <a:rPr lang="en-US" sz="2000" b="1" dirty="0">
                <a:effectLst/>
                <a:latin typeface="Arial" panose="020B0604020202020204" pitchFamily="34" charset="0"/>
                <a:cs typeface="Arial" panose="020B0604020202020204" pitchFamily="34" charset="0"/>
              </a:rPr>
              <a:t>) </a:t>
            </a:r>
          </a:p>
          <a:p>
            <a:pPr marL="400050" lvl="1" indent="0">
              <a:buNone/>
            </a:pPr>
            <a:r>
              <a:rPr lang="en-US" sz="2000" b="1" dirty="0">
                <a:effectLst/>
                <a:latin typeface="Arial" panose="020B0604020202020204" pitchFamily="34" charset="0"/>
                <a:cs typeface="Arial" panose="020B0604020202020204" pitchFamily="34" charset="0"/>
              </a:rPr>
              <a:t>[1] -2.04523</a:t>
            </a:r>
            <a:endParaRPr lang="en-US" sz="2000" b="1" dirty="0">
              <a:latin typeface="Arial" panose="020B0604020202020204" pitchFamily="34" charset="0"/>
              <a:cs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F0565929-9254-143E-0068-724C70D8D7EC}"/>
              </a:ext>
            </a:extLst>
          </p:cNvPr>
          <p:cNvPicPr>
            <a:picLocks noChangeAspect="1"/>
          </p:cNvPicPr>
          <p:nvPr/>
        </p:nvPicPr>
        <p:blipFill>
          <a:blip r:embed="rId3"/>
          <a:stretch>
            <a:fillRect/>
          </a:stretch>
        </p:blipFill>
        <p:spPr>
          <a:xfrm>
            <a:off x="5562600" y="3801980"/>
            <a:ext cx="3581400" cy="2105527"/>
          </a:xfrm>
          <a:prstGeom prst="rect">
            <a:avLst/>
          </a:prstGeom>
          <a:noFill/>
        </p:spPr>
      </p:pic>
      <p:sp>
        <p:nvSpPr>
          <p:cNvPr id="6" name="Rectangle 5">
            <a:extLst>
              <a:ext uri="{FF2B5EF4-FFF2-40B4-BE49-F238E27FC236}">
                <a16:creationId xmlns:a16="http://schemas.microsoft.com/office/drawing/2014/main" id="{C8542D0F-9178-30ED-6672-76B76C843C10}"/>
              </a:ext>
            </a:extLst>
          </p:cNvPr>
          <p:cNvSpPr/>
          <p:nvPr/>
        </p:nvSpPr>
        <p:spPr>
          <a:xfrm>
            <a:off x="5791200" y="5773154"/>
            <a:ext cx="1187961"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Lucida Console" panose="020B0609040504020204" pitchFamily="49" charset="0"/>
              </a:rPr>
              <a:t>-2.0452 </a:t>
            </a:r>
            <a:endParaRPr lang="en-US" b="1" dirty="0">
              <a:solidFill>
                <a:srgbClr val="FF0000"/>
              </a:solidFill>
            </a:endParaRPr>
          </a:p>
        </p:txBody>
      </p:sp>
      <p:sp>
        <p:nvSpPr>
          <p:cNvPr id="7" name="Rectangle 6">
            <a:extLst>
              <a:ext uri="{FF2B5EF4-FFF2-40B4-BE49-F238E27FC236}">
                <a16:creationId xmlns:a16="http://schemas.microsoft.com/office/drawing/2014/main" id="{AE276A5E-3267-0324-188C-EED089052889}"/>
              </a:ext>
            </a:extLst>
          </p:cNvPr>
          <p:cNvSpPr/>
          <p:nvPr/>
        </p:nvSpPr>
        <p:spPr>
          <a:xfrm>
            <a:off x="7660841" y="5745082"/>
            <a:ext cx="1187961"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Lucida Console" panose="020B0609040504020204" pitchFamily="49" charset="0"/>
              </a:rPr>
              <a:t>2.0452 </a:t>
            </a:r>
            <a:endParaRPr lang="en-US" b="1" dirty="0">
              <a:solidFill>
                <a:srgbClr val="FF0000"/>
              </a:solidFill>
            </a:endParaRPr>
          </a:p>
        </p:txBody>
      </p:sp>
      <p:sp>
        <p:nvSpPr>
          <p:cNvPr id="12" name="TextBox 11">
            <a:extLst>
              <a:ext uri="{FF2B5EF4-FFF2-40B4-BE49-F238E27FC236}">
                <a16:creationId xmlns:a16="http://schemas.microsoft.com/office/drawing/2014/main" id="{DB0EA48D-0AA5-A7BC-7054-7A09B080C53E}"/>
              </a:ext>
            </a:extLst>
          </p:cNvPr>
          <p:cNvSpPr txBox="1"/>
          <p:nvPr/>
        </p:nvSpPr>
        <p:spPr>
          <a:xfrm>
            <a:off x="4233111" y="3269226"/>
            <a:ext cx="4910889" cy="923330"/>
          </a:xfrm>
          <a:prstGeom prst="rect">
            <a:avLst/>
          </a:prstGeom>
          <a:noFill/>
        </p:spPr>
        <p:txBody>
          <a:bodyPr wrap="square">
            <a:spAutoFit/>
          </a:bodyPr>
          <a:lstStyle/>
          <a:p>
            <a:pPr marL="0" indent="0">
              <a:buNone/>
            </a:pPr>
            <a:r>
              <a:rPr lang="en-US" b="0" i="0" dirty="0">
                <a:solidFill>
                  <a:srgbClr val="00B050"/>
                </a:solidFill>
                <a:effectLst/>
                <a:latin typeface="Helvetica" pitchFamily="2" charset="0"/>
              </a:rPr>
              <a:t>Thus, if the test statistic is less than </a:t>
            </a:r>
            <a:r>
              <a:rPr lang="en-US" sz="1800" b="1" dirty="0">
                <a:solidFill>
                  <a:srgbClr val="00B050"/>
                </a:solidFill>
                <a:effectLst/>
                <a:latin typeface="Arial" panose="020B0604020202020204" pitchFamily="34" charset="0"/>
                <a:cs typeface="Arial" panose="020B0604020202020204" pitchFamily="34" charset="0"/>
              </a:rPr>
              <a:t>-2.04523 </a:t>
            </a:r>
            <a:r>
              <a:rPr lang="en-US" b="0" i="0" dirty="0">
                <a:solidFill>
                  <a:srgbClr val="00B050"/>
                </a:solidFill>
                <a:effectLst/>
                <a:latin typeface="Helvetica" pitchFamily="2" charset="0"/>
              </a:rPr>
              <a:t>or greater then </a:t>
            </a:r>
            <a:r>
              <a:rPr lang="en-US" b="1" i="0" dirty="0">
                <a:solidFill>
                  <a:srgbClr val="00B050"/>
                </a:solidFill>
                <a:effectLst/>
                <a:latin typeface="Helvetica" pitchFamily="2" charset="0"/>
              </a:rPr>
              <a:t>2</a:t>
            </a:r>
            <a:r>
              <a:rPr lang="en-US" sz="1800" b="1" dirty="0">
                <a:solidFill>
                  <a:srgbClr val="00B050"/>
                </a:solidFill>
                <a:effectLst/>
                <a:latin typeface="Arial" panose="020B0604020202020204" pitchFamily="34" charset="0"/>
                <a:cs typeface="Arial" panose="020B0604020202020204" pitchFamily="34" charset="0"/>
              </a:rPr>
              <a:t>.04523</a:t>
            </a:r>
            <a:r>
              <a:rPr lang="en-US" b="0" i="0" dirty="0">
                <a:solidFill>
                  <a:srgbClr val="00B050"/>
                </a:solidFill>
                <a:effectLst/>
                <a:latin typeface="Helvetica" pitchFamily="2" charset="0"/>
              </a:rPr>
              <a:t>, the results of the test are statistically significant.</a:t>
            </a:r>
            <a:endParaRPr lang="en-US" b="1" dirty="0">
              <a:solidFill>
                <a:srgbClr val="00B050"/>
              </a:solidFill>
            </a:endParaRPr>
          </a:p>
        </p:txBody>
      </p:sp>
    </p:spTree>
    <p:extLst>
      <p:ext uri="{BB962C8B-B14F-4D97-AF65-F5344CB8AC3E}">
        <p14:creationId xmlns:p14="http://schemas.microsoft.com/office/powerpoint/2010/main" val="25260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F21D-8964-36D0-1780-87F1AB975FF3}"/>
              </a:ext>
            </a:extLst>
          </p:cNvPr>
          <p:cNvSpPr>
            <a:spLocks noGrp="1"/>
          </p:cNvSpPr>
          <p:nvPr>
            <p:ph type="title"/>
          </p:nvPr>
        </p:nvSpPr>
        <p:spPr/>
        <p:txBody>
          <a:bodyPr/>
          <a:lstStyle/>
          <a:p>
            <a:r>
              <a:rPr lang="en-US" b="1" dirty="0"/>
              <a:t>One Sample t-Test</a:t>
            </a:r>
            <a:endParaRPr lang="en-US" dirty="0"/>
          </a:p>
        </p:txBody>
      </p:sp>
      <p:sp>
        <p:nvSpPr>
          <p:cNvPr id="3" name="Content Placeholder 2">
            <a:extLst>
              <a:ext uri="{FF2B5EF4-FFF2-40B4-BE49-F238E27FC236}">
                <a16:creationId xmlns:a16="http://schemas.microsoft.com/office/drawing/2014/main" id="{6FF4929C-FCD9-6535-D7C9-3AE65FF94620}"/>
              </a:ext>
            </a:extLst>
          </p:cNvPr>
          <p:cNvSpPr>
            <a:spLocks noGrp="1"/>
          </p:cNvSpPr>
          <p:nvPr>
            <p:ph idx="1"/>
          </p:nvPr>
        </p:nvSpPr>
        <p:spPr/>
        <p:txBody>
          <a:bodyPr>
            <a:normAutofit/>
          </a:bodyPr>
          <a:lstStyle/>
          <a:p>
            <a:pPr marL="0" indent="0">
              <a:buNone/>
            </a:pPr>
            <a:r>
              <a:rPr lang="en-US" b="1" dirty="0"/>
              <a:t>4. Calculate the test statistics.</a:t>
            </a:r>
          </a:p>
          <a:p>
            <a:pPr marL="0" indent="0">
              <a:buNone/>
            </a:pPr>
            <a:endParaRPr lang="en-US" b="1" dirty="0"/>
          </a:p>
          <a:p>
            <a:pPr marL="0" indent="0">
              <a:buNone/>
            </a:pPr>
            <a:endParaRPr lang="en-US" b="1" dirty="0"/>
          </a:p>
          <a:p>
            <a:pPr marL="0" indent="0">
              <a:buNone/>
            </a:pPr>
            <a:endParaRPr lang="en-US" dirty="0"/>
          </a:p>
          <a:p>
            <a:pPr marL="0" indent="0">
              <a:buNone/>
            </a:pPr>
            <a:r>
              <a:rPr lang="en-US" b="1" dirty="0"/>
              <a:t>5. State Results</a:t>
            </a:r>
          </a:p>
          <a:p>
            <a:pPr marL="0" indent="0">
              <a:buNone/>
            </a:pPr>
            <a:r>
              <a:rPr lang="en-US" dirty="0"/>
              <a:t>Decision Rule: If t &lt; -2.0452, or t &gt; 2.0452,then  reject the null hypothesis</a:t>
            </a:r>
          </a:p>
          <a:p>
            <a:pPr marL="0" indent="0">
              <a:buNone/>
            </a:pPr>
            <a:r>
              <a:rPr lang="en-US" dirty="0"/>
              <a:t>t = 10.96, we Reject H</a:t>
            </a:r>
            <a:r>
              <a:rPr lang="en-US" baseline="-25000" dirty="0"/>
              <a:t>0</a:t>
            </a:r>
            <a:endParaRPr lang="en-US" dirty="0"/>
          </a:p>
          <a:p>
            <a:endParaRPr lang="en-US" dirty="0"/>
          </a:p>
        </p:txBody>
      </p:sp>
      <p:sp>
        <p:nvSpPr>
          <p:cNvPr id="4" name="TextBox 3">
            <a:extLst>
              <a:ext uri="{FF2B5EF4-FFF2-40B4-BE49-F238E27FC236}">
                <a16:creationId xmlns:a16="http://schemas.microsoft.com/office/drawing/2014/main" id="{83DF42A7-2513-492A-E824-75555C861DFC}"/>
              </a:ext>
            </a:extLst>
          </p:cNvPr>
          <p:cNvSpPr txBox="1"/>
          <p:nvPr/>
        </p:nvSpPr>
        <p:spPr>
          <a:xfrm>
            <a:off x="838200" y="2413337"/>
            <a:ext cx="4613564" cy="1107996"/>
          </a:xfrm>
          <a:prstGeom prst="rect">
            <a:avLst/>
          </a:prstGeom>
          <a:noFill/>
        </p:spPr>
        <p:txBody>
          <a:bodyPr wrap="square">
            <a:spAutoFit/>
          </a:bodyPr>
          <a:lstStyle/>
          <a:p>
            <a:pPr lvl="1"/>
            <a:r>
              <a:rPr lang="en-US" sz="2200" dirty="0">
                <a:solidFill>
                  <a:srgbClr val="575760"/>
                </a:solidFill>
                <a:latin typeface="Arial" panose="020B0604020202020204" pitchFamily="34" charset="0"/>
                <a:cs typeface="Arial" panose="020B0604020202020204" pitchFamily="34" charset="0"/>
              </a:rPr>
              <a:t>Z</a:t>
            </a:r>
            <a:r>
              <a:rPr lang="en-US" sz="2200" b="0" i="0" dirty="0">
                <a:solidFill>
                  <a:srgbClr val="575760"/>
                </a:solidFill>
                <a:effectLst/>
                <a:latin typeface="Arial" panose="020B0604020202020204" pitchFamily="34" charset="0"/>
                <a:cs typeface="Arial" panose="020B0604020202020204" pitchFamily="34" charset="0"/>
              </a:rPr>
              <a:t> = (x – </a:t>
            </a:r>
            <a:r>
              <a:rPr lang="el-GR" sz="2200" b="0" i="0" dirty="0">
                <a:solidFill>
                  <a:srgbClr val="575760"/>
                </a:solidFill>
                <a:effectLst/>
                <a:latin typeface="Arial" panose="020B0604020202020204" pitchFamily="34" charset="0"/>
                <a:cs typeface="Arial" panose="020B0604020202020204" pitchFamily="34" charset="0"/>
              </a:rPr>
              <a:t>μ) / (</a:t>
            </a:r>
            <a:r>
              <a:rPr lang="en-US" sz="2200" b="0" i="1" dirty="0">
                <a:solidFill>
                  <a:srgbClr val="575760"/>
                </a:solidFill>
                <a:effectLst/>
                <a:latin typeface="Arial" panose="020B0604020202020204" pitchFamily="34" charset="0"/>
                <a:cs typeface="Arial" panose="020B0604020202020204" pitchFamily="34" charset="0"/>
              </a:rPr>
              <a:t>s</a:t>
            </a:r>
            <a:r>
              <a:rPr lang="el-GR" sz="2200" b="0" i="0" dirty="0">
                <a:solidFill>
                  <a:srgbClr val="575760"/>
                </a:solidFill>
                <a:effectLst/>
                <a:latin typeface="Arial" panose="020B0604020202020204" pitchFamily="34" charset="0"/>
                <a:cs typeface="Arial" panose="020B0604020202020204" pitchFamily="34" charset="0"/>
              </a:rPr>
              <a:t> / √</a:t>
            </a:r>
            <a:r>
              <a:rPr lang="en-US" sz="2200" b="0" i="0" dirty="0">
                <a:solidFill>
                  <a:srgbClr val="575760"/>
                </a:solidFill>
                <a:effectLst/>
                <a:latin typeface="Arial" panose="020B0604020202020204" pitchFamily="34" charset="0"/>
                <a:cs typeface="Arial" panose="020B0604020202020204" pitchFamily="34" charset="0"/>
              </a:rPr>
              <a:t>n)</a:t>
            </a:r>
          </a:p>
          <a:p>
            <a:pPr lvl="1"/>
            <a:r>
              <a:rPr lang="en-US" sz="2200" dirty="0">
                <a:solidFill>
                  <a:srgbClr val="575760"/>
                </a:solidFill>
                <a:latin typeface="Arial" panose="020B0604020202020204" pitchFamily="34" charset="0"/>
                <a:cs typeface="Arial" panose="020B0604020202020204" pitchFamily="34" charset="0"/>
              </a:rPr>
              <a:t>Z = (140 – 100)/ (20</a:t>
            </a:r>
            <a:r>
              <a:rPr lang="el-GR" sz="2200" b="0" i="0" dirty="0">
                <a:solidFill>
                  <a:srgbClr val="575760"/>
                </a:solidFill>
                <a:effectLst/>
                <a:latin typeface="Arial" panose="020B0604020202020204" pitchFamily="34" charset="0"/>
                <a:cs typeface="Arial" panose="020B0604020202020204" pitchFamily="34" charset="0"/>
              </a:rPr>
              <a:t> / √</a:t>
            </a:r>
            <a:r>
              <a:rPr lang="en-US" sz="2200" dirty="0">
                <a:solidFill>
                  <a:srgbClr val="575760"/>
                </a:solidFill>
                <a:latin typeface="Arial" panose="020B0604020202020204" pitchFamily="34" charset="0"/>
                <a:cs typeface="Arial" panose="020B0604020202020204" pitchFamily="34" charset="0"/>
              </a:rPr>
              <a:t>30</a:t>
            </a:r>
            <a:r>
              <a:rPr lang="en-US" sz="2200" b="0" i="0" dirty="0">
                <a:solidFill>
                  <a:srgbClr val="575760"/>
                </a:solidFill>
                <a:effectLst/>
                <a:latin typeface="Arial" panose="020B0604020202020204" pitchFamily="34" charset="0"/>
                <a:cs typeface="Arial" panose="020B0604020202020204" pitchFamily="34" charset="0"/>
              </a:rPr>
              <a:t>)</a:t>
            </a:r>
          </a:p>
          <a:p>
            <a:pPr lvl="1"/>
            <a:r>
              <a:rPr lang="en-US" sz="2200" b="1" dirty="0">
                <a:solidFill>
                  <a:srgbClr val="575760"/>
                </a:solidFill>
                <a:latin typeface="Arial" panose="020B0604020202020204" pitchFamily="34" charset="0"/>
                <a:cs typeface="Arial" panose="020B0604020202020204" pitchFamily="34" charset="0"/>
              </a:rPr>
              <a:t>Z = 10.96</a:t>
            </a:r>
            <a:endParaRPr lang="en-US" sz="2200" b="1" i="0" dirty="0">
              <a:solidFill>
                <a:srgbClr val="5757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450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3C61-AF98-C6BA-48EE-6BE21A9F4540}"/>
              </a:ext>
            </a:extLst>
          </p:cNvPr>
          <p:cNvSpPr>
            <a:spLocks noGrp="1"/>
          </p:cNvSpPr>
          <p:nvPr>
            <p:ph type="title"/>
          </p:nvPr>
        </p:nvSpPr>
        <p:spPr>
          <a:xfrm>
            <a:off x="0" y="274638"/>
            <a:ext cx="9144000" cy="1143000"/>
          </a:xfrm>
        </p:spPr>
        <p:txBody>
          <a:bodyPr>
            <a:normAutofit/>
          </a:bodyPr>
          <a:lstStyle/>
          <a:p>
            <a:pPr algn="ctr"/>
            <a:r>
              <a:rPr lang="en-US" sz="3200" b="1" dirty="0"/>
              <a:t>One sample t-test: Consider the IQ exam question</a:t>
            </a:r>
            <a:endParaRPr lang="en-US" sz="3200" dirty="0"/>
          </a:p>
        </p:txBody>
      </p:sp>
      <p:sp>
        <p:nvSpPr>
          <p:cNvPr id="3" name="Content Placeholder 2">
            <a:extLst>
              <a:ext uri="{FF2B5EF4-FFF2-40B4-BE49-F238E27FC236}">
                <a16:creationId xmlns:a16="http://schemas.microsoft.com/office/drawing/2014/main" id="{51F1A760-CC71-E29D-D98D-28B71559DB86}"/>
              </a:ext>
            </a:extLst>
          </p:cNvPr>
          <p:cNvSpPr>
            <a:spLocks noGrp="1"/>
          </p:cNvSpPr>
          <p:nvPr>
            <p:ph idx="1"/>
          </p:nvPr>
        </p:nvSpPr>
        <p:spPr>
          <a:xfrm>
            <a:off x="304800" y="1600201"/>
            <a:ext cx="8839200" cy="4419600"/>
          </a:xfrm>
        </p:spPr>
        <p:txBody>
          <a:bodyPr/>
          <a:lstStyle/>
          <a:p>
            <a:pPr marL="0" indent="0">
              <a:buNone/>
            </a:pPr>
            <a:r>
              <a:rPr lang="en-US" b="1" dirty="0"/>
              <a:t>6. </a:t>
            </a:r>
            <a:r>
              <a:rPr lang="en-US" sz="2800" b="1" dirty="0"/>
              <a:t>Conclude and interpret the result</a:t>
            </a:r>
          </a:p>
          <a:p>
            <a:pPr marL="0" indent="0">
              <a:buNone/>
            </a:pPr>
            <a:endParaRPr lang="en-US" dirty="0"/>
          </a:p>
          <a:p>
            <a:pPr marL="0" indent="0">
              <a:buNone/>
            </a:pPr>
            <a:r>
              <a:rPr lang="en-US" dirty="0"/>
              <a:t>Medication significantly affected intelligence, </a:t>
            </a:r>
          </a:p>
          <a:p>
            <a:pPr marL="0" indent="0">
              <a:buNone/>
            </a:pPr>
            <a:r>
              <a:rPr lang="en-US" dirty="0"/>
              <a:t>z = 10.96, p &lt; 0.05</a:t>
            </a:r>
          </a:p>
        </p:txBody>
      </p:sp>
    </p:spTree>
    <p:extLst>
      <p:ext uri="{BB962C8B-B14F-4D97-AF65-F5344CB8AC3E}">
        <p14:creationId xmlns:p14="http://schemas.microsoft.com/office/powerpoint/2010/main" val="923936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48ED-D6DD-46A4-89DD-C9FACE4004B4}"/>
              </a:ext>
            </a:extLst>
          </p:cNvPr>
          <p:cNvSpPr>
            <a:spLocks noGrp="1"/>
          </p:cNvSpPr>
          <p:nvPr>
            <p:ph type="title"/>
          </p:nvPr>
        </p:nvSpPr>
        <p:spPr>
          <a:xfrm>
            <a:off x="0" y="-304800"/>
            <a:ext cx="8229600" cy="1143000"/>
          </a:xfrm>
        </p:spPr>
        <p:txBody>
          <a:bodyPr/>
          <a:lstStyle/>
          <a:p>
            <a:r>
              <a:rPr lang="en-US" dirty="0"/>
              <a:t>The one-sample t-test</a:t>
            </a:r>
          </a:p>
        </p:txBody>
      </p:sp>
      <p:sp>
        <p:nvSpPr>
          <p:cNvPr id="3" name="Content Placeholder 2">
            <a:extLst>
              <a:ext uri="{FF2B5EF4-FFF2-40B4-BE49-F238E27FC236}">
                <a16:creationId xmlns:a16="http://schemas.microsoft.com/office/drawing/2014/main" id="{394736E9-869D-4F70-AFC5-B612BFD636B2}"/>
              </a:ext>
            </a:extLst>
          </p:cNvPr>
          <p:cNvSpPr>
            <a:spLocks noGrp="1"/>
          </p:cNvSpPr>
          <p:nvPr>
            <p:ph idx="1"/>
          </p:nvPr>
        </p:nvSpPr>
        <p:spPr>
          <a:xfrm>
            <a:off x="279400" y="533400"/>
            <a:ext cx="8559800" cy="5791199"/>
          </a:xfrm>
        </p:spPr>
        <p:txBody>
          <a:bodyPr>
            <a:normAutofit fontScale="77500" lnSpcReduction="20000"/>
          </a:bodyPr>
          <a:lstStyle/>
          <a:p>
            <a:pPr marL="0" indent="0" algn="l">
              <a:buNone/>
            </a:pPr>
            <a:endParaRPr lang="en-US" sz="1400" b="0" i="0" u="none" strike="noStrike" baseline="0" dirty="0">
              <a:solidFill>
                <a:srgbClr val="666680"/>
              </a:solidFill>
            </a:endParaRPr>
          </a:p>
          <a:p>
            <a:pPr marL="0" indent="0" algn="l">
              <a:buNone/>
            </a:pPr>
            <a:r>
              <a:rPr lang="en-US" sz="1400" b="0" i="0" u="none" strike="noStrike" baseline="0" dirty="0">
                <a:solidFill>
                  <a:srgbClr val="666680"/>
                </a:solidFill>
              </a:rPr>
              <a:t>&gt; </a:t>
            </a:r>
            <a:r>
              <a:rPr lang="en-US" sz="1400" b="0" i="0" u="none" strike="noStrike" baseline="0" dirty="0" err="1">
                <a:solidFill>
                  <a:srgbClr val="000080"/>
                </a:solidFill>
              </a:rPr>
              <a:t>sd</a:t>
            </a:r>
            <a:r>
              <a:rPr lang="en-US" sz="1400" b="0" i="0" u="none" strike="noStrike" baseline="0" dirty="0">
                <a:solidFill>
                  <a:srgbClr val="000080"/>
                </a:solidFill>
              </a:rPr>
              <a:t>( grades )</a:t>
            </a:r>
          </a:p>
          <a:p>
            <a:pPr marL="0" indent="0" algn="l">
              <a:buNone/>
            </a:pPr>
            <a:r>
              <a:rPr lang="en-US" sz="1400" b="0" i="0" u="none" strike="noStrike" baseline="0" dirty="0">
                <a:solidFill>
                  <a:srgbClr val="666680"/>
                </a:solidFill>
              </a:rPr>
              <a:t>[1] 9.520615</a:t>
            </a:r>
          </a:p>
          <a:p>
            <a:pPr marL="0" indent="0" algn="l">
              <a:buNone/>
            </a:pPr>
            <a:r>
              <a:rPr lang="en-US" sz="1400" dirty="0"/>
              <a:t>&gt; </a:t>
            </a:r>
            <a:r>
              <a:rPr lang="en-US" sz="1400" dirty="0" err="1"/>
              <a:t>install.packages</a:t>
            </a:r>
            <a:r>
              <a:rPr lang="en-US" sz="1400" dirty="0"/>
              <a:t>("</a:t>
            </a:r>
            <a:r>
              <a:rPr lang="en-US" sz="1400" dirty="0" err="1"/>
              <a:t>lsr</a:t>
            </a:r>
            <a:r>
              <a:rPr lang="en-US" sz="1400" dirty="0"/>
              <a:t>")</a:t>
            </a:r>
          </a:p>
          <a:p>
            <a:pPr marL="0" indent="0" algn="l">
              <a:buNone/>
            </a:pPr>
            <a:r>
              <a:rPr lang="en-US" sz="1400" b="0" i="0" u="none" strike="noStrike" baseline="0" dirty="0">
                <a:solidFill>
                  <a:srgbClr val="666680"/>
                </a:solidFill>
              </a:rPr>
              <a:t>&gt; library(</a:t>
            </a:r>
            <a:r>
              <a:rPr lang="en-US" sz="1400" b="0" i="0" u="none" strike="noStrike" baseline="0" dirty="0" err="1">
                <a:solidFill>
                  <a:srgbClr val="666680"/>
                </a:solidFill>
              </a:rPr>
              <a:t>lsr</a:t>
            </a:r>
            <a:r>
              <a:rPr lang="en-US" sz="1400" b="0" i="0" u="none" strike="noStrike" baseline="0" dirty="0">
                <a:solidFill>
                  <a:srgbClr val="666680"/>
                </a:solidFill>
              </a:rPr>
              <a:t>)</a:t>
            </a:r>
          </a:p>
          <a:p>
            <a:pPr marL="0" indent="0" algn="l">
              <a:buNone/>
            </a:pPr>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oneSampleTTest</a:t>
            </a:r>
            <a:r>
              <a:rPr lang="en-US" sz="1800" b="0" i="0" u="none" strike="noStrike" baseline="0" dirty="0">
                <a:solidFill>
                  <a:srgbClr val="000080"/>
                </a:solidFill>
                <a:latin typeface="CMTT9"/>
              </a:rPr>
              <a:t>( x=grades, mu=67.5 )</a:t>
            </a:r>
            <a:endParaRPr lang="en-US" sz="1800" b="0" i="0" u="none" strike="noStrike" baseline="0" dirty="0">
              <a:solidFill>
                <a:srgbClr val="666680"/>
              </a:solidFill>
              <a:latin typeface="CMTT9"/>
            </a:endParaRPr>
          </a:p>
          <a:p>
            <a:pPr marL="0" indent="0" algn="l">
              <a:buNone/>
            </a:pPr>
            <a:r>
              <a:rPr lang="en-US" sz="1800" b="0" i="0" u="none" strike="noStrike" baseline="0" dirty="0">
                <a:solidFill>
                  <a:srgbClr val="666680"/>
                </a:solidFill>
                <a:latin typeface="CMTT9"/>
              </a:rPr>
              <a:t>One sample t-test</a:t>
            </a:r>
          </a:p>
          <a:p>
            <a:pPr marL="0" indent="0" algn="l">
              <a:buNone/>
            </a:pPr>
            <a:r>
              <a:rPr lang="en-US" sz="1800" b="0" i="0" u="none" strike="noStrike" baseline="0" dirty="0">
                <a:solidFill>
                  <a:srgbClr val="666680"/>
                </a:solidFill>
                <a:latin typeface="CMTT9"/>
              </a:rPr>
              <a:t>Data variable: grades</a:t>
            </a:r>
          </a:p>
          <a:p>
            <a:pPr marL="0" indent="0" algn="l">
              <a:buNone/>
            </a:pPr>
            <a:r>
              <a:rPr lang="en-US" sz="1800" b="0" i="0" u="none" strike="noStrike" baseline="0" dirty="0">
                <a:solidFill>
                  <a:srgbClr val="666680"/>
                </a:solidFill>
                <a:latin typeface="CMTT9"/>
              </a:rPr>
              <a:t>Descriptive statistics:</a:t>
            </a:r>
          </a:p>
          <a:p>
            <a:pPr marL="0" indent="0" algn="l">
              <a:buNone/>
            </a:pPr>
            <a:r>
              <a:rPr lang="en-US" sz="1800" b="0" i="0" u="none" strike="noStrike" baseline="0" dirty="0">
                <a:solidFill>
                  <a:srgbClr val="666680"/>
                </a:solidFill>
                <a:latin typeface="CMTT9"/>
              </a:rPr>
              <a:t>grades</a:t>
            </a:r>
          </a:p>
          <a:p>
            <a:pPr marL="0" indent="0" algn="l">
              <a:buNone/>
            </a:pPr>
            <a:r>
              <a:rPr lang="en-US" sz="1800" b="0" i="0" u="none" strike="noStrike" baseline="0" dirty="0">
                <a:solidFill>
                  <a:srgbClr val="666680"/>
                </a:solidFill>
                <a:latin typeface="CMTT9"/>
              </a:rPr>
              <a:t>mean 72.300</a:t>
            </a:r>
          </a:p>
          <a:p>
            <a:pPr marL="0" indent="0" algn="l">
              <a:buNone/>
            </a:pPr>
            <a:r>
              <a:rPr lang="en-US" sz="1800" b="0" i="0" u="none" strike="noStrike" baseline="0" dirty="0">
                <a:solidFill>
                  <a:srgbClr val="666680"/>
                </a:solidFill>
                <a:latin typeface="CMTT9"/>
              </a:rPr>
              <a:t>std dev. 9.521</a:t>
            </a:r>
          </a:p>
          <a:p>
            <a:pPr marL="0" indent="0" algn="l">
              <a:buNone/>
            </a:pPr>
            <a:r>
              <a:rPr lang="en-US" sz="1800" b="0" i="0" u="none" strike="noStrike" baseline="0" dirty="0">
                <a:solidFill>
                  <a:srgbClr val="666680"/>
                </a:solidFill>
                <a:latin typeface="CMTT9"/>
              </a:rPr>
              <a:t>Hypotheses:</a:t>
            </a:r>
          </a:p>
          <a:p>
            <a:pPr marL="0" indent="0" algn="l">
              <a:buNone/>
            </a:pPr>
            <a:r>
              <a:rPr lang="en-US" sz="1800" b="0" i="0" u="none" strike="noStrike" baseline="0" dirty="0">
                <a:solidFill>
                  <a:srgbClr val="666680"/>
                </a:solidFill>
                <a:latin typeface="CMTT9"/>
              </a:rPr>
              <a:t>null: population mean equals 67.5</a:t>
            </a:r>
          </a:p>
          <a:p>
            <a:pPr marL="0" indent="0" algn="l">
              <a:buNone/>
            </a:pPr>
            <a:r>
              <a:rPr lang="en-US" sz="1800" b="0" i="0" u="none" strike="noStrike" baseline="0" dirty="0">
                <a:solidFill>
                  <a:srgbClr val="666680"/>
                </a:solidFill>
                <a:latin typeface="CMTT9"/>
              </a:rPr>
              <a:t>alternative: population mean not equal to 67.5</a:t>
            </a:r>
          </a:p>
          <a:p>
            <a:pPr marL="0" indent="0" algn="l">
              <a:buNone/>
            </a:pPr>
            <a:r>
              <a:rPr lang="en-US" sz="1800" b="0" i="0" u="none" strike="noStrike" baseline="0" dirty="0">
                <a:solidFill>
                  <a:srgbClr val="666680"/>
                </a:solidFill>
                <a:latin typeface="CMTT9"/>
              </a:rPr>
              <a:t>Test results:</a:t>
            </a:r>
          </a:p>
          <a:p>
            <a:pPr marL="0" indent="0" algn="l">
              <a:buNone/>
            </a:pPr>
            <a:r>
              <a:rPr lang="en-US" sz="1800" b="0" i="0" u="none" strike="noStrike" baseline="0" dirty="0">
                <a:solidFill>
                  <a:srgbClr val="666680"/>
                </a:solidFill>
                <a:latin typeface="CMTT9"/>
              </a:rPr>
              <a:t>t-statistic: 2.255</a:t>
            </a:r>
          </a:p>
          <a:p>
            <a:pPr marL="0" indent="0" algn="l">
              <a:buNone/>
            </a:pPr>
            <a:r>
              <a:rPr lang="en-US" sz="1800" b="0" i="0" u="none" strike="noStrike" baseline="0" dirty="0">
                <a:solidFill>
                  <a:srgbClr val="666680"/>
                </a:solidFill>
                <a:latin typeface="CMTT9"/>
              </a:rPr>
              <a:t>degrees of freedom: 19</a:t>
            </a:r>
          </a:p>
          <a:p>
            <a:pPr marL="0" indent="0" algn="l">
              <a:buNone/>
            </a:pPr>
            <a:r>
              <a:rPr lang="en-US" sz="1800" b="0" i="0" u="none" strike="noStrike" baseline="0" dirty="0">
                <a:solidFill>
                  <a:srgbClr val="666680"/>
                </a:solidFill>
                <a:latin typeface="CMTT9"/>
              </a:rPr>
              <a:t>p-value: 0.036</a:t>
            </a:r>
          </a:p>
          <a:p>
            <a:pPr marL="0" indent="0" algn="l">
              <a:buNone/>
            </a:pPr>
            <a:r>
              <a:rPr lang="en-US" sz="1800" b="0" i="0" u="none" strike="noStrike" baseline="0" dirty="0">
                <a:solidFill>
                  <a:srgbClr val="666680"/>
                </a:solidFill>
                <a:latin typeface="CMTT9"/>
              </a:rPr>
              <a:t>Other information:</a:t>
            </a:r>
          </a:p>
          <a:p>
            <a:pPr marL="0" indent="0" algn="l">
              <a:buNone/>
            </a:pPr>
            <a:r>
              <a:rPr lang="en-US" sz="1800" b="0" i="0" u="none" strike="noStrike" baseline="0" dirty="0">
                <a:solidFill>
                  <a:srgbClr val="666680"/>
                </a:solidFill>
                <a:latin typeface="CMTT9"/>
              </a:rPr>
              <a:t>two-sided 95% confidence interval: [67.844, 76.756]</a:t>
            </a:r>
          </a:p>
          <a:p>
            <a:pPr marL="0" indent="0" algn="l">
              <a:buNone/>
            </a:pPr>
            <a:r>
              <a:rPr lang="en-US" sz="1800" b="0" i="0" u="none" strike="noStrike" baseline="0" dirty="0">
                <a:solidFill>
                  <a:srgbClr val="666680"/>
                </a:solidFill>
                <a:latin typeface="CMTT9"/>
              </a:rPr>
              <a:t>estimated effect size (Cohen's d): 0.504</a:t>
            </a:r>
            <a:endParaRPr lang="en-US" sz="1800" dirty="0">
              <a:solidFill>
                <a:srgbClr val="666680"/>
              </a:solidFill>
              <a:latin typeface="CMTT9"/>
            </a:endParaRPr>
          </a:p>
          <a:p>
            <a:pPr marL="0" indent="0">
              <a:buNone/>
            </a:pPr>
            <a:endParaRPr lang="en-US" sz="1800" b="0" i="0" u="none" strike="noStrike" baseline="0" dirty="0">
              <a:solidFill>
                <a:srgbClr val="666680"/>
              </a:solidFill>
              <a:latin typeface="CMTT9"/>
            </a:endParaRPr>
          </a:p>
          <a:p>
            <a:pPr marL="0" indent="0">
              <a:buNone/>
            </a:pPr>
            <a:r>
              <a:rPr lang="en-US" sz="1800" b="0" i="0" u="none" strike="noStrike" baseline="0" dirty="0">
                <a:solidFill>
                  <a:srgbClr val="000000"/>
                </a:solidFill>
                <a:latin typeface="CMMI10"/>
              </a:rPr>
              <a:t>t</a:t>
            </a:r>
            <a:r>
              <a:rPr lang="en-US" sz="1800" b="0" i="0" u="none" strike="noStrike" baseline="0" dirty="0">
                <a:solidFill>
                  <a:srgbClr val="000000"/>
                </a:solidFill>
                <a:latin typeface="TeX-matha10"/>
              </a:rPr>
              <a:t>(</a:t>
            </a:r>
            <a:r>
              <a:rPr lang="pl-PL" sz="1800" b="0" i="0" u="none" strike="noStrike" baseline="0" dirty="0">
                <a:solidFill>
                  <a:srgbClr val="000000"/>
                </a:solidFill>
                <a:latin typeface="CMR10"/>
              </a:rPr>
              <a:t>19</a:t>
            </a:r>
            <a:r>
              <a:rPr lang="en-US" sz="1800" b="0" i="0" u="none" strike="noStrike" baseline="0" dirty="0">
                <a:solidFill>
                  <a:srgbClr val="000000"/>
                </a:solidFill>
                <a:latin typeface="TeX-matha10"/>
              </a:rPr>
              <a:t>)</a:t>
            </a:r>
            <a:r>
              <a:rPr lang="pl-PL" sz="1800" b="0" i="0" u="none" strike="noStrike" baseline="0" dirty="0">
                <a:solidFill>
                  <a:srgbClr val="000000"/>
                </a:solidFill>
                <a:latin typeface="TeX-matha10"/>
              </a:rPr>
              <a:t> </a:t>
            </a:r>
            <a:r>
              <a:rPr lang="en-US" sz="1800" b="0" i="0" u="none" strike="noStrike" baseline="0" dirty="0">
                <a:solidFill>
                  <a:srgbClr val="000000"/>
                </a:solidFill>
                <a:latin typeface="TeX-matha10"/>
              </a:rPr>
              <a:t>=</a:t>
            </a:r>
            <a:r>
              <a:rPr lang="pl-PL" sz="1800" b="0" i="0" u="none" strike="noStrike" baseline="0" dirty="0">
                <a:solidFill>
                  <a:srgbClr val="000000"/>
                </a:solidFill>
                <a:latin typeface="TeX-matha10"/>
              </a:rPr>
              <a:t> </a:t>
            </a:r>
            <a:r>
              <a:rPr lang="pl-PL" sz="1800" b="0" i="0" u="none" strike="noStrike" baseline="0" dirty="0">
                <a:solidFill>
                  <a:srgbClr val="000000"/>
                </a:solidFill>
                <a:latin typeface="CMR10"/>
              </a:rPr>
              <a:t>2</a:t>
            </a:r>
            <a:r>
              <a:rPr lang="en-US" sz="1800" b="0" i="0" u="none" strike="noStrike" baseline="0" dirty="0">
                <a:solidFill>
                  <a:srgbClr val="000000"/>
                </a:solidFill>
                <a:latin typeface="CMMI10"/>
              </a:rPr>
              <a:t>.</a:t>
            </a:r>
            <a:r>
              <a:rPr lang="pl-PL" sz="1800" b="0" i="0" u="none" strike="noStrike" baseline="0" dirty="0">
                <a:solidFill>
                  <a:srgbClr val="000000"/>
                </a:solidFill>
                <a:latin typeface="CMR10"/>
              </a:rPr>
              <a:t>25, </a:t>
            </a:r>
            <a:r>
              <a:rPr lang="pl-PL" sz="1800" b="0" i="0" u="none" strike="noStrike" baseline="0" dirty="0">
                <a:solidFill>
                  <a:srgbClr val="000000"/>
                </a:solidFill>
                <a:latin typeface="CMMI10"/>
              </a:rPr>
              <a:t>p </a:t>
            </a:r>
            <a:r>
              <a:rPr lang="en-US" sz="1800" b="0" i="0" u="none" strike="noStrike" baseline="0" dirty="0">
                <a:solidFill>
                  <a:srgbClr val="000000"/>
                </a:solidFill>
                <a:latin typeface="TeX-matha10"/>
              </a:rPr>
              <a:t>&lt;. </a:t>
            </a:r>
            <a:r>
              <a:rPr lang="pl-PL" sz="1800" b="0" i="0" u="none" strike="noStrike" baseline="0" dirty="0">
                <a:solidFill>
                  <a:srgbClr val="000000"/>
                </a:solidFill>
                <a:latin typeface="CMR10"/>
              </a:rPr>
              <a:t>05, CI</a:t>
            </a:r>
            <a:r>
              <a:rPr lang="pl-PL" sz="1800" b="0" i="0" u="none" strike="noStrike" baseline="-25000" dirty="0">
                <a:solidFill>
                  <a:srgbClr val="000000"/>
                </a:solidFill>
                <a:latin typeface="CMR7"/>
              </a:rPr>
              <a:t>95</a:t>
            </a:r>
            <a:r>
              <a:rPr lang="pl-PL" sz="1800" b="0" i="0" u="none" strike="noStrike" baseline="0" dirty="0">
                <a:solidFill>
                  <a:srgbClr val="000000"/>
                </a:solidFill>
                <a:latin typeface="CMR7"/>
              </a:rPr>
              <a:t> </a:t>
            </a:r>
            <a:r>
              <a:rPr lang="en-US" sz="1800" b="0" i="0" u="none" strike="noStrike" baseline="0" dirty="0">
                <a:solidFill>
                  <a:srgbClr val="000000"/>
                </a:solidFill>
                <a:latin typeface="CMR7"/>
              </a:rPr>
              <a:t>=</a:t>
            </a:r>
            <a:r>
              <a:rPr lang="pl-PL" sz="1800" b="0" i="0" u="none" strike="noStrike" baseline="0" dirty="0">
                <a:solidFill>
                  <a:srgbClr val="000000"/>
                </a:solidFill>
                <a:latin typeface="TeX-matha10"/>
              </a:rPr>
              <a:t> </a:t>
            </a:r>
            <a:r>
              <a:rPr lang="en-US" sz="1800" b="0" i="0" u="none" strike="noStrike" baseline="0" dirty="0">
                <a:solidFill>
                  <a:srgbClr val="000000"/>
                </a:solidFill>
                <a:latin typeface="TeX-matha10"/>
              </a:rPr>
              <a:t>[</a:t>
            </a:r>
            <a:r>
              <a:rPr lang="pl-PL" sz="1800" b="0" i="0" u="none" strike="noStrike" baseline="0" dirty="0">
                <a:solidFill>
                  <a:srgbClr val="000000"/>
                </a:solidFill>
                <a:latin typeface="CMR10"/>
              </a:rPr>
              <a:t>67</a:t>
            </a:r>
            <a:r>
              <a:rPr lang="en-US" sz="1800" b="0" i="0" u="none" strike="noStrike" baseline="0" dirty="0">
                <a:solidFill>
                  <a:srgbClr val="000000"/>
                </a:solidFill>
                <a:latin typeface="CMR10"/>
              </a:rPr>
              <a:t>.</a:t>
            </a:r>
            <a:r>
              <a:rPr lang="pl-PL" sz="1800" b="0" i="0" u="none" strike="noStrike" baseline="0" dirty="0">
                <a:solidFill>
                  <a:srgbClr val="000000"/>
                </a:solidFill>
                <a:latin typeface="CMR10"/>
              </a:rPr>
              <a:t>8</a:t>
            </a:r>
            <a:r>
              <a:rPr lang="en-US" sz="1800" b="0" i="0" u="none" strike="noStrike" baseline="0" dirty="0">
                <a:solidFill>
                  <a:srgbClr val="000000"/>
                </a:solidFill>
                <a:latin typeface="CMR10"/>
              </a:rPr>
              <a:t>,</a:t>
            </a:r>
            <a:r>
              <a:rPr lang="pl-PL" sz="1800" b="0" i="0" u="none" strike="noStrike" baseline="0" dirty="0">
                <a:solidFill>
                  <a:srgbClr val="000000"/>
                </a:solidFill>
                <a:latin typeface="CMR10"/>
              </a:rPr>
              <a:t>76</a:t>
            </a:r>
            <a:r>
              <a:rPr lang="en-US" sz="1800" b="0" i="0" u="none" strike="noStrike" baseline="0" dirty="0">
                <a:solidFill>
                  <a:srgbClr val="000000"/>
                </a:solidFill>
                <a:latin typeface="CMR10"/>
              </a:rPr>
              <a:t>.</a:t>
            </a:r>
            <a:r>
              <a:rPr lang="pl-PL" sz="1800" b="0" i="0" u="none" strike="noStrike" baseline="0" dirty="0">
                <a:solidFill>
                  <a:srgbClr val="000000"/>
                </a:solidFill>
                <a:latin typeface="CMR10"/>
              </a:rPr>
              <a:t>8</a:t>
            </a:r>
            <a:r>
              <a:rPr lang="en-US" sz="1800" b="0" i="0" u="none" strike="noStrike" baseline="0" dirty="0">
                <a:solidFill>
                  <a:srgbClr val="000000"/>
                </a:solidFill>
                <a:latin typeface="TeX-matha10"/>
              </a:rPr>
              <a:t>]</a:t>
            </a:r>
          </a:p>
          <a:p>
            <a:pPr algn="l"/>
            <a:r>
              <a:rPr lang="en-US" sz="1800" b="1" i="0" u="none" strike="noStrike" baseline="0" dirty="0">
                <a:solidFill>
                  <a:srgbClr val="000000"/>
                </a:solidFill>
                <a:latin typeface="CMTI10"/>
              </a:rPr>
              <a:t>Normality</a:t>
            </a:r>
            <a:r>
              <a:rPr lang="en-US" sz="1800" b="0" i="0" u="none" strike="noStrike" baseline="0" dirty="0">
                <a:solidFill>
                  <a:srgbClr val="000000"/>
                </a:solidFill>
                <a:latin typeface="CMR10"/>
              </a:rPr>
              <a:t>. We're still assuming that the population distribution is normal</a:t>
            </a:r>
          </a:p>
          <a:p>
            <a:pPr algn="l"/>
            <a:r>
              <a:rPr lang="en-US" sz="1800" b="1" i="0" u="none" strike="noStrike" baseline="0" dirty="0">
                <a:solidFill>
                  <a:srgbClr val="000000"/>
                </a:solidFill>
                <a:latin typeface="CMTI10"/>
              </a:rPr>
              <a:t>Independence</a:t>
            </a:r>
            <a:r>
              <a:rPr lang="en-US" sz="1800" b="0" i="0" u="none" strike="noStrike" baseline="0" dirty="0">
                <a:solidFill>
                  <a:srgbClr val="000000"/>
                </a:solidFill>
                <a:latin typeface="CMR10"/>
              </a:rPr>
              <a:t>. We have to assume that the observations in our sample are generated independently of one another.</a:t>
            </a:r>
            <a:endParaRPr lang="en-US" sz="1800" b="0" i="0" u="none" strike="noStrike" baseline="0" dirty="0">
              <a:solidFill>
                <a:srgbClr val="666680"/>
              </a:solidFill>
              <a:latin typeface="CMTT9"/>
            </a:endParaRPr>
          </a:p>
          <a:p>
            <a:pPr marL="0" indent="0" algn="l">
              <a:buNone/>
            </a:pPr>
            <a:endParaRPr lang="en-US" sz="1800" dirty="0">
              <a:solidFill>
                <a:srgbClr val="666680"/>
              </a:solidFill>
              <a:latin typeface="CMTT9"/>
            </a:endParaRPr>
          </a:p>
          <a:p>
            <a:pPr marL="0" indent="0" algn="l">
              <a:buNone/>
            </a:pPr>
            <a:endParaRPr lang="en-US" sz="2000" dirty="0"/>
          </a:p>
        </p:txBody>
      </p:sp>
      <p:pic>
        <p:nvPicPr>
          <p:cNvPr id="5" name="Picture 4">
            <a:extLst>
              <a:ext uri="{FF2B5EF4-FFF2-40B4-BE49-F238E27FC236}">
                <a16:creationId xmlns:a16="http://schemas.microsoft.com/office/drawing/2014/main" id="{C125731A-4C0B-44CC-B6FE-9A7D20E0522F}"/>
              </a:ext>
            </a:extLst>
          </p:cNvPr>
          <p:cNvPicPr>
            <a:picLocks noChangeAspect="1"/>
          </p:cNvPicPr>
          <p:nvPr/>
        </p:nvPicPr>
        <p:blipFill rotWithShape="1">
          <a:blip r:embed="rId3"/>
          <a:srcRect l="5310" t="22087" r="81921" b="54740"/>
          <a:stretch/>
        </p:blipFill>
        <p:spPr>
          <a:xfrm>
            <a:off x="4114800" y="2010701"/>
            <a:ext cx="4877368" cy="2489454"/>
          </a:xfrm>
          <a:prstGeom prst="rect">
            <a:avLst/>
          </a:prstGeom>
        </p:spPr>
      </p:pic>
      <p:pic>
        <p:nvPicPr>
          <p:cNvPr id="7" name="Picture 6">
            <a:extLst>
              <a:ext uri="{FF2B5EF4-FFF2-40B4-BE49-F238E27FC236}">
                <a16:creationId xmlns:a16="http://schemas.microsoft.com/office/drawing/2014/main" id="{1FD97751-84B0-4F8F-8147-3461D2E13EAF}"/>
              </a:ext>
            </a:extLst>
          </p:cNvPr>
          <p:cNvPicPr>
            <a:picLocks noChangeAspect="1"/>
          </p:cNvPicPr>
          <p:nvPr/>
        </p:nvPicPr>
        <p:blipFill rotWithShape="1">
          <a:blip r:embed="rId4"/>
          <a:srcRect l="8992" t="17441" r="87057" b="74323"/>
          <a:stretch/>
        </p:blipFill>
        <p:spPr>
          <a:xfrm>
            <a:off x="5414461" y="838200"/>
            <a:ext cx="2430780" cy="1424940"/>
          </a:xfrm>
          <a:prstGeom prst="rect">
            <a:avLst/>
          </a:prstGeom>
        </p:spPr>
      </p:pic>
    </p:spTree>
    <p:extLst>
      <p:ext uri="{BB962C8B-B14F-4D97-AF65-F5344CB8AC3E}">
        <p14:creationId xmlns:p14="http://schemas.microsoft.com/office/powerpoint/2010/main" val="2386413194"/>
      </p:ext>
    </p:extLst>
  </p:cSld>
  <p:clrMapOvr>
    <a:masterClrMapping/>
  </p:clrMapOvr>
  <mc:AlternateContent xmlns:mc="http://schemas.openxmlformats.org/markup-compatibility/2006" xmlns:p14="http://schemas.microsoft.com/office/powerpoint/2010/main">
    <mc:Choice Requires="p14">
      <p:transition spd="slow" p14:dur="2000" advTm="1030721"/>
    </mc:Choice>
    <mc:Fallback xmlns="">
      <p:transition spd="slow" advTm="103072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FD4E-A96F-ED3E-C9CB-25DA5C2BEE10}"/>
              </a:ext>
            </a:extLst>
          </p:cNvPr>
          <p:cNvSpPr>
            <a:spLocks noGrp="1"/>
          </p:cNvSpPr>
          <p:nvPr>
            <p:ph type="title"/>
          </p:nvPr>
        </p:nvSpPr>
        <p:spPr>
          <a:xfrm>
            <a:off x="481012" y="266699"/>
            <a:ext cx="8229600" cy="1143000"/>
          </a:xfrm>
        </p:spPr>
        <p:txBody>
          <a:bodyPr>
            <a:normAutofit/>
          </a:bodyPr>
          <a:lstStyle/>
          <a:p>
            <a:r>
              <a:rPr lang="en-US" b="1" dirty="0"/>
              <a:t>In Class Reading and Discussion</a:t>
            </a:r>
            <a:endParaRPr lang="en-US" dirty="0"/>
          </a:p>
        </p:txBody>
      </p:sp>
      <p:sp>
        <p:nvSpPr>
          <p:cNvPr id="3" name="Content Placeholder 2">
            <a:extLst>
              <a:ext uri="{FF2B5EF4-FFF2-40B4-BE49-F238E27FC236}">
                <a16:creationId xmlns:a16="http://schemas.microsoft.com/office/drawing/2014/main" id="{AED0C5CF-7C75-FCD1-CAB8-032C229A4650}"/>
              </a:ext>
            </a:extLst>
          </p:cNvPr>
          <p:cNvSpPr>
            <a:spLocks noGrp="1"/>
          </p:cNvSpPr>
          <p:nvPr>
            <p:ph idx="1"/>
          </p:nvPr>
        </p:nvSpPr>
        <p:spPr>
          <a:xfrm>
            <a:off x="457200" y="1600201"/>
            <a:ext cx="8458200" cy="4419600"/>
          </a:xfrm>
        </p:spPr>
        <p:txBody>
          <a:bodyPr>
            <a:normAutofit fontScale="92500"/>
          </a:bodyPr>
          <a:lstStyle/>
          <a:p>
            <a:r>
              <a:rPr lang="en-US" b="0" i="0" dirty="0">
                <a:solidFill>
                  <a:srgbClr val="333333"/>
                </a:solidFill>
                <a:effectLst/>
              </a:rPr>
              <a:t>Today’s reading is </a:t>
            </a:r>
            <a:r>
              <a:rPr lang="en-US" b="1" i="0" dirty="0">
                <a:solidFill>
                  <a:srgbClr val="333333"/>
                </a:solidFill>
                <a:effectLst/>
              </a:rPr>
              <a:t>Chapter 9: </a:t>
            </a:r>
            <a:r>
              <a:rPr lang="en-US" b="1" dirty="0">
                <a:solidFill>
                  <a:srgbClr val="333333"/>
                </a:solidFill>
                <a:latin typeface="+mj-lt"/>
              </a:rPr>
              <a:t>Hypothesis Testing</a:t>
            </a:r>
            <a:endParaRPr lang="en-US" sz="2800" b="1" i="0" dirty="0">
              <a:effectLst/>
              <a:latin typeface="+mj-lt"/>
            </a:endParaRPr>
          </a:p>
          <a:p>
            <a:pPr marL="0" indent="0">
              <a:buNone/>
            </a:pPr>
            <a:endParaRPr lang="en-US" b="1" i="0" dirty="0">
              <a:effectLst/>
            </a:endParaRPr>
          </a:p>
          <a:p>
            <a:r>
              <a:rPr lang="en-US" b="1" dirty="0">
                <a:solidFill>
                  <a:srgbClr val="333333"/>
                </a:solidFill>
              </a:rPr>
              <a:t>S</a:t>
            </a:r>
            <a:r>
              <a:rPr lang="en-US" b="1" i="0" dirty="0">
                <a:solidFill>
                  <a:srgbClr val="333333"/>
                </a:solidFill>
                <a:effectLst/>
              </a:rPr>
              <a:t>ections 9</a:t>
            </a:r>
            <a:r>
              <a:rPr lang="en-US" b="1" dirty="0">
                <a:solidFill>
                  <a:srgbClr val="333333"/>
                </a:solidFill>
              </a:rPr>
              <a:t> – 9.2</a:t>
            </a:r>
          </a:p>
          <a:p>
            <a:endParaRPr lang="en-US" b="1" dirty="0">
              <a:solidFill>
                <a:srgbClr val="333333"/>
              </a:solidFill>
            </a:endParaRPr>
          </a:p>
          <a:p>
            <a:r>
              <a:rPr lang="en-US" b="1" dirty="0">
                <a:solidFill>
                  <a:srgbClr val="333333"/>
                </a:solidFill>
              </a:rPr>
              <a:t>Key Reading: Understanding Hypothesis Tests</a:t>
            </a:r>
          </a:p>
          <a:p>
            <a:endParaRPr lang="en-US" b="1" dirty="0">
              <a:solidFill>
                <a:srgbClr val="333333"/>
              </a:solidFill>
            </a:endParaRPr>
          </a:p>
          <a:p>
            <a:r>
              <a:rPr lang="en-US" b="0" i="0" dirty="0">
                <a:solidFill>
                  <a:srgbClr val="333333"/>
                </a:solidFill>
                <a:effectLst/>
              </a:rPr>
              <a:t>Assigned time: </a:t>
            </a:r>
            <a:r>
              <a:rPr lang="en-US" dirty="0">
                <a:solidFill>
                  <a:srgbClr val="333333"/>
                </a:solidFill>
              </a:rPr>
              <a:t>30</a:t>
            </a:r>
            <a:r>
              <a:rPr lang="en-US" b="0" i="0" dirty="0">
                <a:solidFill>
                  <a:srgbClr val="333333"/>
                </a:solidFill>
                <a:effectLst/>
              </a:rPr>
              <a:t> mins. 11:15 am – 11:45 am </a:t>
            </a:r>
          </a:p>
          <a:p>
            <a:endParaRPr lang="en-US" b="0" i="0" dirty="0">
              <a:solidFill>
                <a:srgbClr val="333333"/>
              </a:solidFill>
              <a:effectLst/>
            </a:endParaRPr>
          </a:p>
          <a:p>
            <a:r>
              <a:rPr lang="en-US" dirty="0">
                <a:solidFill>
                  <a:srgbClr val="333333"/>
                </a:solidFill>
              </a:rPr>
              <a:t>Review Points for discussion (11:45am - 12 pm)</a:t>
            </a:r>
          </a:p>
        </p:txBody>
      </p:sp>
    </p:spTree>
    <p:extLst>
      <p:ext uri="{BB962C8B-B14F-4D97-AF65-F5344CB8AC3E}">
        <p14:creationId xmlns:p14="http://schemas.microsoft.com/office/powerpoint/2010/main" val="3611890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7EE9-285D-D2CA-D996-2C4C0BB1894F}"/>
              </a:ext>
            </a:extLst>
          </p:cNvPr>
          <p:cNvSpPr>
            <a:spLocks noGrp="1"/>
          </p:cNvSpPr>
          <p:nvPr>
            <p:ph type="title"/>
          </p:nvPr>
        </p:nvSpPr>
        <p:spPr/>
        <p:txBody>
          <a:bodyPr/>
          <a:lstStyle/>
          <a:p>
            <a:r>
              <a:rPr lang="en-US" b="1" dirty="0"/>
              <a:t>In Class Exercise</a:t>
            </a:r>
          </a:p>
        </p:txBody>
      </p:sp>
      <p:sp>
        <p:nvSpPr>
          <p:cNvPr id="3" name="Content Placeholder 2">
            <a:extLst>
              <a:ext uri="{FF2B5EF4-FFF2-40B4-BE49-F238E27FC236}">
                <a16:creationId xmlns:a16="http://schemas.microsoft.com/office/drawing/2014/main" id="{D70D73EF-3C4D-8627-BEA3-31509DF313E2}"/>
              </a:ext>
            </a:extLst>
          </p:cNvPr>
          <p:cNvSpPr>
            <a:spLocks noGrp="1"/>
          </p:cNvSpPr>
          <p:nvPr>
            <p:ph idx="1"/>
          </p:nvPr>
        </p:nvSpPr>
        <p:spPr/>
        <p:txBody>
          <a:bodyPr/>
          <a:lstStyle/>
          <a:p>
            <a:pPr algn="just"/>
            <a:r>
              <a:rPr lang="en-US" dirty="0"/>
              <a:t>Due at </a:t>
            </a:r>
            <a:r>
              <a:rPr lang="en-US" b="1" dirty="0"/>
              <a:t>11:59 pm</a:t>
            </a:r>
          </a:p>
          <a:p>
            <a:pPr algn="just"/>
            <a:r>
              <a:rPr lang="en-US" b="0" i="0" dirty="0">
                <a:solidFill>
                  <a:srgbClr val="000000"/>
                </a:solidFill>
                <a:effectLst/>
              </a:rPr>
              <a:t> With a minimum of 250 words, in your own words, describe the key knowledge you have gained about hypothesis testing from today's lecture. The major expectation is writing clearly and concisely what you have learned from the class lecture.</a:t>
            </a:r>
            <a:endParaRPr lang="en-US" b="1" dirty="0"/>
          </a:p>
        </p:txBody>
      </p:sp>
    </p:spTree>
    <p:extLst>
      <p:ext uri="{BB962C8B-B14F-4D97-AF65-F5344CB8AC3E}">
        <p14:creationId xmlns:p14="http://schemas.microsoft.com/office/powerpoint/2010/main" val="340777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553971"/>
      </p:ext>
    </p:extLst>
  </p:cSld>
  <p:clrMapOvr>
    <a:masterClrMapping/>
  </p:clrMapOvr>
  <mc:AlternateContent xmlns:mc="http://schemas.openxmlformats.org/markup-compatibility/2006" xmlns:p14="http://schemas.microsoft.com/office/powerpoint/2010/main">
    <mc:Choice Requires="p14">
      <p:transition spd="slow" p14:dur="2000" advTm="217162"/>
    </mc:Choice>
    <mc:Fallback xmlns="">
      <p:transition spd="slow" advTm="21716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3F1D-069E-4680-8D29-CA7976AF3897}"/>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E3D4E4C4-3FA6-4CB3-97C3-C2DA949E227E}"/>
              </a:ext>
            </a:extLst>
          </p:cNvPr>
          <p:cNvSpPr>
            <a:spLocks noGrp="1"/>
          </p:cNvSpPr>
          <p:nvPr>
            <p:ph idx="1"/>
          </p:nvPr>
        </p:nvSpPr>
        <p:spPr>
          <a:xfrm>
            <a:off x="457200" y="1386262"/>
            <a:ext cx="8686800" cy="4724399"/>
          </a:xfrm>
        </p:spPr>
        <p:txBody>
          <a:bodyPr>
            <a:normAutofit fontScale="85000" lnSpcReduction="20000"/>
          </a:bodyPr>
          <a:lstStyle/>
          <a:p>
            <a:r>
              <a:rPr lang="en-US" sz="3200" b="0" i="0" u="none" strike="noStrike" baseline="0" dirty="0">
                <a:latin typeface="+mn-lt"/>
              </a:rPr>
              <a:t>Decision </a:t>
            </a:r>
            <a:r>
              <a:rPr lang="en-US" sz="3200" dirty="0">
                <a:latin typeface="+mn-lt"/>
              </a:rPr>
              <a:t>rule: </a:t>
            </a:r>
            <a:r>
              <a:rPr lang="en-US" sz="3200" b="0" i="0" u="none" strike="noStrike" baseline="0" dirty="0">
                <a:latin typeface="+mn-lt"/>
              </a:rPr>
              <a:t>Two-Tailed test  </a:t>
            </a:r>
            <a:r>
              <a:rPr lang="en-US" sz="3200" dirty="0">
                <a:latin typeface="+mn-lt"/>
              </a:rPr>
              <a:t>vs. </a:t>
            </a:r>
            <a:r>
              <a:rPr lang="en-US" sz="3200" b="0" i="0" u="none" strike="noStrike" baseline="0" dirty="0">
                <a:latin typeface="+mn-lt"/>
              </a:rPr>
              <a:t>One-Tailed Test</a:t>
            </a:r>
          </a:p>
          <a:p>
            <a:r>
              <a:rPr lang="en-US" sz="3200" b="0" i="0" u="none" strike="noStrike" baseline="0" dirty="0">
                <a:latin typeface="+mn-lt"/>
              </a:rPr>
              <a:t>Comparing two means</a:t>
            </a:r>
          </a:p>
          <a:p>
            <a:r>
              <a:rPr lang="en-US" sz="3200" b="0" i="0" u="none" strike="noStrike" baseline="0" dirty="0">
                <a:latin typeface="+mn-lt"/>
              </a:rPr>
              <a:t>The one-sample t-test</a:t>
            </a:r>
          </a:p>
          <a:p>
            <a:r>
              <a:rPr lang="en-US" sz="3200" b="0" i="0" u="none" strike="noStrike" baseline="0" dirty="0">
                <a:solidFill>
                  <a:schemeClr val="bg1">
                    <a:lumMod val="65000"/>
                  </a:schemeClr>
                </a:solidFill>
                <a:latin typeface="+mn-lt"/>
              </a:rPr>
              <a:t>The independent samples t-test (Student test)</a:t>
            </a:r>
          </a:p>
          <a:p>
            <a:r>
              <a:rPr lang="en-US" sz="3200" b="0" i="0" u="none" strike="noStrike" baseline="0" dirty="0">
                <a:solidFill>
                  <a:schemeClr val="bg1">
                    <a:lumMod val="65000"/>
                  </a:schemeClr>
                </a:solidFill>
                <a:latin typeface="+mn-lt"/>
              </a:rPr>
              <a:t>The independent samples t-test (Welch test)</a:t>
            </a:r>
          </a:p>
          <a:p>
            <a:r>
              <a:rPr lang="en-US" sz="3200" b="0" i="0" u="none" strike="noStrike" baseline="0" dirty="0">
                <a:solidFill>
                  <a:schemeClr val="bg1">
                    <a:lumMod val="65000"/>
                  </a:schemeClr>
                </a:solidFill>
                <a:latin typeface="+mn-lt"/>
              </a:rPr>
              <a:t>The paired-samples t-test</a:t>
            </a:r>
          </a:p>
          <a:p>
            <a:r>
              <a:rPr lang="en-US" sz="3200" b="0" i="0" u="none" strike="noStrike" baseline="0" dirty="0">
                <a:solidFill>
                  <a:schemeClr val="bg1">
                    <a:lumMod val="65000"/>
                  </a:schemeClr>
                </a:solidFill>
                <a:latin typeface="+mn-lt"/>
              </a:rPr>
              <a:t>One sided tests</a:t>
            </a:r>
          </a:p>
          <a:p>
            <a:r>
              <a:rPr lang="en-US" sz="3200" b="0" i="0" u="none" strike="noStrike" baseline="0" dirty="0">
                <a:solidFill>
                  <a:schemeClr val="bg1">
                    <a:lumMod val="65000"/>
                  </a:schemeClr>
                </a:solidFill>
                <a:latin typeface="+mn-lt"/>
              </a:rPr>
              <a:t>Using the </a:t>
            </a:r>
            <a:r>
              <a:rPr lang="en-US" sz="3200" b="0" i="0" u="none" strike="noStrike" baseline="0" dirty="0" err="1">
                <a:solidFill>
                  <a:schemeClr val="bg1">
                    <a:lumMod val="65000"/>
                  </a:schemeClr>
                </a:solidFill>
                <a:latin typeface="+mn-lt"/>
              </a:rPr>
              <a:t>t.test</a:t>
            </a:r>
            <a:r>
              <a:rPr lang="en-US" sz="3200" b="0" i="0" u="none" strike="noStrike" baseline="0" dirty="0">
                <a:solidFill>
                  <a:schemeClr val="bg1">
                    <a:lumMod val="65000"/>
                  </a:schemeClr>
                </a:solidFill>
                <a:latin typeface="+mn-lt"/>
              </a:rPr>
              <a:t>() function</a:t>
            </a:r>
          </a:p>
          <a:p>
            <a:r>
              <a:rPr lang="en-US" sz="3200" b="0" i="0" u="none" strike="noStrike" baseline="0" dirty="0">
                <a:solidFill>
                  <a:schemeClr val="bg1">
                    <a:lumMod val="65000"/>
                  </a:schemeClr>
                </a:solidFill>
                <a:latin typeface="+mn-lt"/>
              </a:rPr>
              <a:t>Effect size</a:t>
            </a:r>
          </a:p>
          <a:p>
            <a:r>
              <a:rPr lang="en-US" sz="3200" b="0" i="0" u="none" strike="noStrike" baseline="0" dirty="0">
                <a:solidFill>
                  <a:schemeClr val="bg1">
                    <a:lumMod val="65000"/>
                  </a:schemeClr>
                </a:solidFill>
                <a:latin typeface="+mn-lt"/>
              </a:rPr>
              <a:t>Checking the normality of a sample</a:t>
            </a:r>
          </a:p>
          <a:p>
            <a:r>
              <a:rPr lang="en-US" sz="3200" b="0" i="0" u="none" strike="noStrike" baseline="0" dirty="0">
                <a:solidFill>
                  <a:schemeClr val="bg1">
                    <a:lumMod val="65000"/>
                  </a:schemeClr>
                </a:solidFill>
                <a:latin typeface="+mn-lt"/>
              </a:rPr>
              <a:t>Testing non-normal data with Wilcoxon tests</a:t>
            </a:r>
          </a:p>
        </p:txBody>
      </p:sp>
      <p:sp>
        <p:nvSpPr>
          <p:cNvPr id="4" name="Rectangle 3">
            <a:extLst>
              <a:ext uri="{FF2B5EF4-FFF2-40B4-BE49-F238E27FC236}">
                <a16:creationId xmlns:a16="http://schemas.microsoft.com/office/drawing/2014/main" id="{8F270ACC-315E-DE3F-8BCA-1987927137CA}"/>
              </a:ext>
            </a:extLst>
          </p:cNvPr>
          <p:cNvSpPr/>
          <p:nvPr/>
        </p:nvSpPr>
        <p:spPr>
          <a:xfrm>
            <a:off x="8686800" y="1417638"/>
            <a:ext cx="228600" cy="2587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495490-6480-3E43-C343-5F680144C3A4}"/>
              </a:ext>
            </a:extLst>
          </p:cNvPr>
          <p:cNvSpPr/>
          <p:nvPr/>
        </p:nvSpPr>
        <p:spPr>
          <a:xfrm>
            <a:off x="4572000" y="1828800"/>
            <a:ext cx="228600" cy="2587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A5C297C-3005-BEF4-7F08-96B0ED6B5A99}"/>
              </a:ext>
            </a:extLst>
          </p:cNvPr>
          <p:cNvSpPr/>
          <p:nvPr/>
        </p:nvSpPr>
        <p:spPr>
          <a:xfrm>
            <a:off x="4572000" y="2224462"/>
            <a:ext cx="228600" cy="2587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7BF4B2-D201-AB2E-FADB-A46EA20482CA}"/>
              </a:ext>
            </a:extLst>
          </p:cNvPr>
          <p:cNvSpPr/>
          <p:nvPr/>
        </p:nvSpPr>
        <p:spPr>
          <a:xfrm>
            <a:off x="6324600" y="17964"/>
            <a:ext cx="182880" cy="1828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402D2F-BEC6-7305-519F-10E7C78144BD}"/>
              </a:ext>
            </a:extLst>
          </p:cNvPr>
          <p:cNvSpPr txBox="1"/>
          <p:nvPr/>
        </p:nvSpPr>
        <p:spPr>
          <a:xfrm>
            <a:off x="6629400" y="-76200"/>
            <a:ext cx="1676400" cy="369332"/>
          </a:xfrm>
          <a:prstGeom prst="rect">
            <a:avLst/>
          </a:prstGeom>
          <a:noFill/>
        </p:spPr>
        <p:txBody>
          <a:bodyPr wrap="square">
            <a:spAutoFit/>
          </a:bodyPr>
          <a:lstStyle/>
          <a:p>
            <a:r>
              <a:rPr lang="en-US" sz="1800" b="0" i="0" u="none" strike="noStrike" baseline="0" dirty="0">
                <a:solidFill>
                  <a:schemeClr val="tx1">
                    <a:lumMod val="85000"/>
                    <a:lumOff val="15000"/>
                  </a:schemeClr>
                </a:solidFill>
                <a:latin typeface="+mn-lt"/>
              </a:rPr>
              <a:t>Lecture 11</a:t>
            </a:r>
            <a:endParaRPr lang="en-US" dirty="0">
              <a:solidFill>
                <a:schemeClr val="tx1">
                  <a:lumMod val="85000"/>
                  <a:lumOff val="15000"/>
                </a:schemeClr>
              </a:solidFill>
            </a:endParaRPr>
          </a:p>
        </p:txBody>
      </p:sp>
    </p:spTree>
    <p:extLst>
      <p:ext uri="{BB962C8B-B14F-4D97-AF65-F5344CB8AC3E}">
        <p14:creationId xmlns:p14="http://schemas.microsoft.com/office/powerpoint/2010/main" val="2906041098"/>
      </p:ext>
    </p:extLst>
  </p:cSld>
  <p:clrMapOvr>
    <a:masterClrMapping/>
  </p:clrMapOvr>
  <mc:AlternateContent xmlns:mc="http://schemas.openxmlformats.org/markup-compatibility/2006" xmlns:p14="http://schemas.microsoft.com/office/powerpoint/2010/main">
    <mc:Choice Requires="p14">
      <p:transition spd="slow" p14:dur="2000" advTm="311711"/>
    </mc:Choice>
    <mc:Fallback xmlns="">
      <p:transition spd="slow" advTm="31171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18A3-4C97-E9B3-3105-5156A2D0A015}"/>
              </a:ext>
            </a:extLst>
          </p:cNvPr>
          <p:cNvSpPr>
            <a:spLocks noGrp="1"/>
          </p:cNvSpPr>
          <p:nvPr>
            <p:ph type="title"/>
          </p:nvPr>
        </p:nvSpPr>
        <p:spPr>
          <a:xfrm>
            <a:off x="457200" y="274638"/>
            <a:ext cx="8229600" cy="1143000"/>
          </a:xfrm>
        </p:spPr>
        <p:txBody>
          <a:bodyPr anchor="ctr">
            <a:normAutofit/>
          </a:bodyPr>
          <a:lstStyle/>
          <a:p>
            <a:r>
              <a:rPr lang="en-US" b="1" dirty="0">
                <a:effectLst/>
              </a:rPr>
              <a:t>What is a two-tailed test?</a:t>
            </a:r>
            <a:endParaRPr lang="en-US" dirty="0"/>
          </a:p>
        </p:txBody>
      </p:sp>
      <p:pic>
        <p:nvPicPr>
          <p:cNvPr id="4" name="Picture 3" descr="Chart, histogram&#10;&#10;Description automatically generated">
            <a:extLst>
              <a:ext uri="{FF2B5EF4-FFF2-40B4-BE49-F238E27FC236}">
                <a16:creationId xmlns:a16="http://schemas.microsoft.com/office/drawing/2014/main" id="{F7385F42-5F8D-2CEB-BF3D-F6731F485129}"/>
              </a:ext>
            </a:extLst>
          </p:cNvPr>
          <p:cNvPicPr>
            <a:picLocks noChangeAspect="1"/>
          </p:cNvPicPr>
          <p:nvPr/>
        </p:nvPicPr>
        <p:blipFill>
          <a:blip r:embed="rId3"/>
          <a:stretch>
            <a:fillRect/>
          </a:stretch>
        </p:blipFill>
        <p:spPr>
          <a:xfrm>
            <a:off x="457200" y="2410629"/>
            <a:ext cx="4038600" cy="2905105"/>
          </a:xfrm>
          <a:prstGeom prst="rect">
            <a:avLst/>
          </a:prstGeom>
          <a:noFill/>
        </p:spPr>
      </p:pic>
      <p:sp>
        <p:nvSpPr>
          <p:cNvPr id="3" name="Content Placeholder 2">
            <a:extLst>
              <a:ext uri="{FF2B5EF4-FFF2-40B4-BE49-F238E27FC236}">
                <a16:creationId xmlns:a16="http://schemas.microsoft.com/office/drawing/2014/main" id="{35FDEE71-0ED1-C6E6-319F-9E13D7F22062}"/>
              </a:ext>
            </a:extLst>
          </p:cNvPr>
          <p:cNvSpPr>
            <a:spLocks noGrp="1"/>
          </p:cNvSpPr>
          <p:nvPr>
            <p:ph sz="half" idx="2"/>
          </p:nvPr>
        </p:nvSpPr>
        <p:spPr>
          <a:xfrm>
            <a:off x="4648200" y="1600200"/>
            <a:ext cx="4267200" cy="4525963"/>
          </a:xfrm>
        </p:spPr>
        <p:txBody>
          <a:bodyPr>
            <a:normAutofit lnSpcReduction="10000"/>
          </a:bodyPr>
          <a:lstStyle/>
          <a:p>
            <a:pPr algn="just">
              <a:lnSpc>
                <a:spcPct val="90000"/>
              </a:lnSpc>
            </a:pPr>
            <a:r>
              <a:rPr lang="en-US" sz="2000" dirty="0"/>
              <a:t>A two-tailed test allots half of its alpha to testing the </a:t>
            </a:r>
            <a:r>
              <a:rPr lang="en-US" sz="2000" b="1" dirty="0"/>
              <a:t>statistical significance </a:t>
            </a:r>
            <a:r>
              <a:rPr lang="en-US" sz="2000" dirty="0"/>
              <a:t>in one direction and half of it to testing the significance in the other direction, regardless of the </a:t>
            </a:r>
            <a:r>
              <a:rPr lang="en-US" sz="2000" b="1" dirty="0"/>
              <a:t>direction of the relationship</a:t>
            </a:r>
            <a:r>
              <a:rPr lang="en-US" sz="2000" dirty="0"/>
              <a:t>.</a:t>
            </a:r>
          </a:p>
          <a:p>
            <a:pPr algn="just">
              <a:lnSpc>
                <a:spcPct val="90000"/>
              </a:lnSpc>
            </a:pPr>
            <a:endParaRPr lang="en-US" sz="2000" dirty="0"/>
          </a:p>
          <a:p>
            <a:pPr algn="just">
              <a:lnSpc>
                <a:spcPct val="90000"/>
              </a:lnSpc>
            </a:pPr>
            <a:r>
              <a:rPr lang="en-US" sz="2000" dirty="0"/>
              <a:t> It tests both if the mean is significantly greater than x or  if the mean significantly less than x.</a:t>
            </a:r>
          </a:p>
          <a:p>
            <a:pPr marL="0" indent="0" algn="just">
              <a:lnSpc>
                <a:spcPct val="90000"/>
              </a:lnSpc>
              <a:buNone/>
            </a:pPr>
            <a:endParaRPr lang="en-US" sz="2000" dirty="0"/>
          </a:p>
          <a:p>
            <a:pPr algn="just">
              <a:lnSpc>
                <a:spcPct val="90000"/>
              </a:lnSpc>
            </a:pPr>
            <a:r>
              <a:rPr lang="en-US" sz="1600" dirty="0">
                <a:solidFill>
                  <a:srgbClr val="FF0000"/>
                </a:solidFill>
              </a:rPr>
              <a:t>I</a:t>
            </a:r>
            <a:r>
              <a:rPr lang="en-US" sz="1600" b="0" i="0" dirty="0">
                <a:solidFill>
                  <a:srgbClr val="FF0000"/>
                </a:solidFill>
                <a:effectLst/>
              </a:rPr>
              <a:t>t tests for the possibility of positive or negative differences. </a:t>
            </a:r>
          </a:p>
          <a:p>
            <a:pPr lvl="1" algn="just">
              <a:lnSpc>
                <a:spcPct val="90000"/>
              </a:lnSpc>
            </a:pPr>
            <a:r>
              <a:rPr lang="en-US" sz="1200" b="0" i="0" dirty="0">
                <a:solidFill>
                  <a:srgbClr val="FF0000"/>
                </a:solidFill>
                <a:effectLst/>
              </a:rPr>
              <a:t>For instance, if you want to see if Group A scored higher or lower than Group B, then you would want to use a two-tailed test. </a:t>
            </a:r>
            <a:endParaRPr lang="en-US" sz="1200" dirty="0">
              <a:solidFill>
                <a:srgbClr val="FF0000"/>
              </a:solidFill>
            </a:endParaRPr>
          </a:p>
          <a:p>
            <a:pPr algn="just">
              <a:lnSpc>
                <a:spcPct val="90000"/>
              </a:lnSpc>
            </a:pPr>
            <a:endParaRPr lang="en-US" sz="2000" dirty="0"/>
          </a:p>
        </p:txBody>
      </p:sp>
    </p:spTree>
    <p:extLst>
      <p:ext uri="{BB962C8B-B14F-4D97-AF65-F5344CB8AC3E}">
        <p14:creationId xmlns:p14="http://schemas.microsoft.com/office/powerpoint/2010/main" val="380147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24E-EC19-7849-B664-7B3B9A06FFC9}"/>
              </a:ext>
            </a:extLst>
          </p:cNvPr>
          <p:cNvSpPr>
            <a:spLocks noGrp="1"/>
          </p:cNvSpPr>
          <p:nvPr>
            <p:ph type="title"/>
          </p:nvPr>
        </p:nvSpPr>
        <p:spPr>
          <a:xfrm>
            <a:off x="457200" y="274638"/>
            <a:ext cx="8229600" cy="1143000"/>
          </a:xfrm>
        </p:spPr>
        <p:txBody>
          <a:bodyPr anchor="ctr">
            <a:normAutofit/>
          </a:bodyPr>
          <a:lstStyle/>
          <a:p>
            <a:r>
              <a:rPr lang="en-US" b="1" dirty="0">
                <a:effectLst/>
              </a:rPr>
              <a:t>What is a two-tailed test?</a:t>
            </a:r>
            <a:endParaRPr lang="en-US" dirty="0"/>
          </a:p>
        </p:txBody>
      </p:sp>
      <p:pic>
        <p:nvPicPr>
          <p:cNvPr id="4" name="Picture 3">
            <a:extLst>
              <a:ext uri="{FF2B5EF4-FFF2-40B4-BE49-F238E27FC236}">
                <a16:creationId xmlns:a16="http://schemas.microsoft.com/office/drawing/2014/main" id="{58307D3B-BB42-F9D8-CEC5-2B26097A1D46}"/>
              </a:ext>
            </a:extLst>
          </p:cNvPr>
          <p:cNvPicPr>
            <a:picLocks noChangeAspect="1"/>
          </p:cNvPicPr>
          <p:nvPr/>
        </p:nvPicPr>
        <p:blipFill>
          <a:blip r:embed="rId3"/>
          <a:stretch>
            <a:fillRect/>
          </a:stretch>
        </p:blipFill>
        <p:spPr>
          <a:xfrm>
            <a:off x="152400" y="1940851"/>
            <a:ext cx="4343401" cy="3334534"/>
          </a:xfrm>
          <a:prstGeom prst="rect">
            <a:avLst/>
          </a:prstGeom>
          <a:noFill/>
        </p:spPr>
      </p:pic>
      <p:sp>
        <p:nvSpPr>
          <p:cNvPr id="3" name="Content Placeholder 2">
            <a:extLst>
              <a:ext uri="{FF2B5EF4-FFF2-40B4-BE49-F238E27FC236}">
                <a16:creationId xmlns:a16="http://schemas.microsoft.com/office/drawing/2014/main" id="{A900F01F-6876-A51B-926F-48FCDF80EC07}"/>
              </a:ext>
            </a:extLst>
          </p:cNvPr>
          <p:cNvSpPr>
            <a:spLocks noGrp="1"/>
          </p:cNvSpPr>
          <p:nvPr>
            <p:ph sz="half" idx="2"/>
          </p:nvPr>
        </p:nvSpPr>
        <p:spPr>
          <a:xfrm>
            <a:off x="4624138" y="1600200"/>
            <a:ext cx="4519862" cy="4525963"/>
          </a:xfrm>
        </p:spPr>
        <p:txBody>
          <a:bodyPr>
            <a:normAutofit/>
          </a:bodyPr>
          <a:lstStyle/>
          <a:p>
            <a:pPr>
              <a:lnSpc>
                <a:spcPct val="90000"/>
              </a:lnSpc>
            </a:pPr>
            <a:r>
              <a:rPr lang="en-US" sz="2200"/>
              <a:t>If you are using a significance level of 0.05. This means that .025 is in each tail of the distribution of your test statistic. </a:t>
            </a:r>
          </a:p>
          <a:p>
            <a:pPr>
              <a:lnSpc>
                <a:spcPct val="90000"/>
              </a:lnSpc>
            </a:pPr>
            <a:endParaRPr lang="en-US" sz="2200"/>
          </a:p>
          <a:p>
            <a:pPr>
              <a:lnSpc>
                <a:spcPct val="90000"/>
              </a:lnSpc>
            </a:pPr>
            <a:r>
              <a:rPr lang="en-US" sz="2200"/>
              <a:t>The mean is considered significantly different from x if the test statistic is in the top 2.5% or bottom 2.5% of its probability distribution, resulting in a p-value less than 0.05.</a:t>
            </a:r>
          </a:p>
        </p:txBody>
      </p:sp>
    </p:spTree>
    <p:extLst>
      <p:ext uri="{BB962C8B-B14F-4D97-AF65-F5344CB8AC3E}">
        <p14:creationId xmlns:p14="http://schemas.microsoft.com/office/powerpoint/2010/main" val="3972597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4524-8C18-FB72-F160-E236BE0C02A2}"/>
              </a:ext>
            </a:extLst>
          </p:cNvPr>
          <p:cNvSpPr>
            <a:spLocks noGrp="1"/>
          </p:cNvSpPr>
          <p:nvPr>
            <p:ph type="title"/>
          </p:nvPr>
        </p:nvSpPr>
        <p:spPr/>
        <p:txBody>
          <a:bodyPr/>
          <a:lstStyle/>
          <a:p>
            <a:r>
              <a:rPr lang="en-US" b="1" dirty="0">
                <a:effectLst/>
              </a:rPr>
              <a:t>What is a one-tailed test?</a:t>
            </a:r>
            <a:endParaRPr lang="en-US" dirty="0"/>
          </a:p>
        </p:txBody>
      </p:sp>
      <p:sp>
        <p:nvSpPr>
          <p:cNvPr id="3" name="Content Placeholder 2">
            <a:extLst>
              <a:ext uri="{FF2B5EF4-FFF2-40B4-BE49-F238E27FC236}">
                <a16:creationId xmlns:a16="http://schemas.microsoft.com/office/drawing/2014/main" id="{D939224A-CC5E-DE4B-3251-C05D471BBA62}"/>
              </a:ext>
            </a:extLst>
          </p:cNvPr>
          <p:cNvSpPr>
            <a:spLocks noGrp="1"/>
          </p:cNvSpPr>
          <p:nvPr>
            <p:ph idx="1"/>
          </p:nvPr>
        </p:nvSpPr>
        <p:spPr>
          <a:xfrm>
            <a:off x="3416300" y="1600201"/>
            <a:ext cx="5727700" cy="4419600"/>
          </a:xfrm>
        </p:spPr>
        <p:txBody>
          <a:bodyPr>
            <a:normAutofit fontScale="92500" lnSpcReduction="10000"/>
          </a:bodyPr>
          <a:lstStyle/>
          <a:p>
            <a:r>
              <a:rPr lang="en-US" b="0" i="0" dirty="0">
                <a:solidFill>
                  <a:srgbClr val="333333"/>
                </a:solidFill>
                <a:effectLst/>
              </a:rPr>
              <a:t> If you are using a significance level of .05, a one-tailed test allots all of your alpha to testing the statistical significance in the one direction of interest. </a:t>
            </a:r>
          </a:p>
          <a:p>
            <a:r>
              <a:rPr lang="en-US" b="0" i="0" dirty="0">
                <a:solidFill>
                  <a:srgbClr val="333333"/>
                </a:solidFill>
                <a:effectLst/>
              </a:rPr>
              <a:t>When using a one-tailed test, you are testing for the possibility of the relationship in </a:t>
            </a:r>
            <a:r>
              <a:rPr lang="en-US" b="1" i="0" dirty="0">
                <a:solidFill>
                  <a:srgbClr val="333333"/>
                </a:solidFill>
                <a:effectLst/>
              </a:rPr>
              <a:t>one direction </a:t>
            </a:r>
            <a:r>
              <a:rPr lang="en-US" b="0" i="0" dirty="0">
                <a:solidFill>
                  <a:srgbClr val="333333"/>
                </a:solidFill>
                <a:effectLst/>
              </a:rPr>
              <a:t>and completely disregarding the possibility of a relationship in the other direction</a:t>
            </a:r>
            <a:endParaRPr lang="en-US" dirty="0"/>
          </a:p>
        </p:txBody>
      </p:sp>
      <p:pic>
        <p:nvPicPr>
          <p:cNvPr id="4" name="Picture 3">
            <a:extLst>
              <a:ext uri="{FF2B5EF4-FFF2-40B4-BE49-F238E27FC236}">
                <a16:creationId xmlns:a16="http://schemas.microsoft.com/office/drawing/2014/main" id="{0A3DC0CF-824C-013C-8E6E-066D8FC90E0C}"/>
              </a:ext>
            </a:extLst>
          </p:cNvPr>
          <p:cNvPicPr>
            <a:picLocks noChangeAspect="1"/>
          </p:cNvPicPr>
          <p:nvPr/>
        </p:nvPicPr>
        <p:blipFill>
          <a:blip r:embed="rId3"/>
          <a:stretch>
            <a:fillRect/>
          </a:stretch>
        </p:blipFill>
        <p:spPr>
          <a:xfrm>
            <a:off x="457200" y="1397585"/>
            <a:ext cx="2959100" cy="2146300"/>
          </a:xfrm>
          <a:prstGeom prst="rect">
            <a:avLst/>
          </a:prstGeom>
        </p:spPr>
      </p:pic>
      <p:pic>
        <p:nvPicPr>
          <p:cNvPr id="5" name="Picture 4">
            <a:extLst>
              <a:ext uri="{FF2B5EF4-FFF2-40B4-BE49-F238E27FC236}">
                <a16:creationId xmlns:a16="http://schemas.microsoft.com/office/drawing/2014/main" id="{4DBAF1C9-74B5-D1CE-9328-CF9385CA6462}"/>
              </a:ext>
            </a:extLst>
          </p:cNvPr>
          <p:cNvPicPr>
            <a:picLocks noChangeAspect="1"/>
          </p:cNvPicPr>
          <p:nvPr/>
        </p:nvPicPr>
        <p:blipFill>
          <a:blip r:embed="rId4"/>
          <a:stretch>
            <a:fillRect/>
          </a:stretch>
        </p:blipFill>
        <p:spPr>
          <a:xfrm>
            <a:off x="457200" y="3789948"/>
            <a:ext cx="2959100" cy="2146300"/>
          </a:xfrm>
          <a:prstGeom prst="rect">
            <a:avLst/>
          </a:prstGeom>
        </p:spPr>
      </p:pic>
    </p:spTree>
    <p:extLst>
      <p:ext uri="{BB962C8B-B14F-4D97-AF65-F5344CB8AC3E}">
        <p14:creationId xmlns:p14="http://schemas.microsoft.com/office/powerpoint/2010/main" val="3783178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683D-1557-FEE0-927D-ADF70E723F58}"/>
              </a:ext>
            </a:extLst>
          </p:cNvPr>
          <p:cNvSpPr>
            <a:spLocks noGrp="1"/>
          </p:cNvSpPr>
          <p:nvPr>
            <p:ph type="title"/>
          </p:nvPr>
        </p:nvSpPr>
        <p:spPr/>
        <p:txBody>
          <a:bodyPr/>
          <a:lstStyle/>
          <a:p>
            <a:r>
              <a:rPr lang="en-US" b="1" dirty="0">
                <a:effectLst/>
              </a:rPr>
              <a:t>What is a one-tailed test?</a:t>
            </a:r>
            <a:endParaRPr lang="en-US" dirty="0"/>
          </a:p>
        </p:txBody>
      </p:sp>
      <p:sp>
        <p:nvSpPr>
          <p:cNvPr id="3" name="Content Placeholder 2">
            <a:extLst>
              <a:ext uri="{FF2B5EF4-FFF2-40B4-BE49-F238E27FC236}">
                <a16:creationId xmlns:a16="http://schemas.microsoft.com/office/drawing/2014/main" id="{9B20E29C-CD80-E814-B7EA-800240A5DBC6}"/>
              </a:ext>
            </a:extLst>
          </p:cNvPr>
          <p:cNvSpPr>
            <a:spLocks noGrp="1"/>
          </p:cNvSpPr>
          <p:nvPr>
            <p:ph idx="1"/>
          </p:nvPr>
        </p:nvSpPr>
        <p:spPr>
          <a:xfrm>
            <a:off x="457200" y="1600201"/>
            <a:ext cx="8534400" cy="4419600"/>
          </a:xfrm>
        </p:spPr>
        <p:txBody>
          <a:bodyPr>
            <a:normAutofit fontScale="85000" lnSpcReduction="20000"/>
          </a:bodyPr>
          <a:lstStyle/>
          <a:p>
            <a:pPr algn="just"/>
            <a:r>
              <a:rPr lang="en-US" b="0" i="0" dirty="0">
                <a:solidFill>
                  <a:srgbClr val="00B050"/>
                </a:solidFill>
                <a:effectLst/>
              </a:rPr>
              <a:t>A one-tailed test is appropriate if you only want to determine if there is a difference between groups in a specific direction.</a:t>
            </a:r>
          </a:p>
          <a:p>
            <a:pPr algn="just"/>
            <a:r>
              <a:rPr lang="en-US" b="0" i="0" dirty="0">
                <a:solidFill>
                  <a:schemeClr val="accent2"/>
                </a:solidFill>
                <a:effectLst/>
              </a:rPr>
              <a:t>So, if you are only interested in determining if Group A scored higher than Group B, and you are completely uninterested in possibility of Group A scoring lower than Group B, then you may want to use a one-tailed test.</a:t>
            </a:r>
          </a:p>
          <a:p>
            <a:pPr algn="just"/>
            <a:r>
              <a:rPr lang="en-US" b="0" i="0" dirty="0">
                <a:effectLst/>
              </a:rPr>
              <a:t>The main advantage of using a one-tailed test is that it has more statistical power than a two-tailed test at the same significance (alpha) level. </a:t>
            </a:r>
          </a:p>
          <a:p>
            <a:pPr lvl="1" algn="just"/>
            <a:r>
              <a:rPr lang="en-US" b="0" i="0" dirty="0">
                <a:solidFill>
                  <a:srgbClr val="333333"/>
                </a:solidFill>
                <a:effectLst/>
                <a:latin typeface="Arial" panose="020B0604020202020204" pitchFamily="34" charset="0"/>
                <a:cs typeface="Arial" panose="020B0604020202020204" pitchFamily="34" charset="0"/>
              </a:rPr>
              <a:t>The one-tailed test provides more power to detect an effect in one direction by not testing the effect in the other direction.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138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A1C7-A2BF-5AD4-77F5-F6B254342C4A}"/>
              </a:ext>
            </a:extLst>
          </p:cNvPr>
          <p:cNvSpPr>
            <a:spLocks noGrp="1"/>
          </p:cNvSpPr>
          <p:nvPr>
            <p:ph type="title"/>
          </p:nvPr>
        </p:nvSpPr>
        <p:spPr/>
        <p:txBody>
          <a:bodyPr>
            <a:normAutofit fontScale="90000"/>
          </a:bodyPr>
          <a:lstStyle/>
          <a:p>
            <a:r>
              <a:rPr lang="en-US" b="1" dirty="0"/>
              <a:t>T</a:t>
            </a:r>
            <a:r>
              <a:rPr lang="en-US" b="1" dirty="0">
                <a:effectLst/>
              </a:rPr>
              <a:t>wo-tailed test vs. One-tailed Test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299540-112A-9854-3A63-C87B6DBE18B4}"/>
                  </a:ext>
                </a:extLst>
              </p:cNvPr>
              <p:cNvSpPr>
                <a:spLocks noGrp="1"/>
              </p:cNvSpPr>
              <p:nvPr>
                <p:ph sz="half" idx="1"/>
              </p:nvPr>
            </p:nvSpPr>
            <p:spPr/>
            <p:txBody>
              <a:bodyPr>
                <a:normAutofit lnSpcReduction="10000"/>
              </a:bodyPr>
              <a:lstStyle/>
              <a:p>
                <a:r>
                  <a:rPr lang="en-US" sz="2400" b="1" dirty="0"/>
                  <a:t>Define the Null and Alternative Hypothesis</a:t>
                </a:r>
              </a:p>
              <a:p>
                <a:pPr lvl="1"/>
                <a:r>
                  <a:rPr lang="en-US" sz="2000" dirty="0"/>
                  <a:t>H</a:t>
                </a:r>
                <a:r>
                  <a:rPr lang="en-US" sz="2000" baseline="-25000" dirty="0"/>
                  <a:t>0;</a:t>
                </a:r>
                <a:r>
                  <a:rPr lang="en-US" sz="2000" dirty="0"/>
                  <a:t> </a:t>
                </a:r>
                <a14:m>
                  <m:oMath xmlns:m="http://schemas.openxmlformats.org/officeDocument/2006/math">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 </m:t>
                    </m:r>
                  </m:oMath>
                </a14:m>
                <a:r>
                  <a:rPr lang="en-US" sz="2000" dirty="0"/>
                  <a:t>= </a:t>
                </a:r>
                <a14:m>
                  <m:oMath xmlns:m="http://schemas.openxmlformats.org/officeDocument/2006/math">
                    <m:r>
                      <a:rPr lang="en-US" sz="2000" b="0" i="1" smtClean="0">
                        <a:latin typeface="Cambria Math" panose="02040503050406030204" pitchFamily="18" charset="0"/>
                      </a:rPr>
                      <m:t>100</m:t>
                    </m:r>
                  </m:oMath>
                </a14:m>
                <a:endParaRPr lang="en-US" sz="2000" dirty="0"/>
              </a:p>
              <a:p>
                <a:pPr lvl="1"/>
                <a:r>
                  <a:rPr lang="en-US" sz="2000" dirty="0">
                    <a:solidFill>
                      <a:schemeClr val="tx2"/>
                    </a:solidFill>
                  </a:rPr>
                  <a:t>H</a:t>
                </a:r>
                <a:r>
                  <a:rPr lang="en-US" sz="2000" baseline="-25000" dirty="0">
                    <a:solidFill>
                      <a:schemeClr val="tx2"/>
                    </a:solidFill>
                  </a:rPr>
                  <a:t>1</a:t>
                </a:r>
                <a14:m>
                  <m:oMath xmlns:m="http://schemas.openxmlformats.org/officeDocument/2006/math">
                    <m:r>
                      <a:rPr lang="en-US" sz="2000" b="0" i="0" smtClean="0">
                        <a:solidFill>
                          <a:schemeClr val="tx2"/>
                        </a:solidFill>
                        <a:latin typeface="Cambria Math" panose="02040503050406030204" pitchFamily="18" charset="0"/>
                        <a:ea typeface="Cambria Math" panose="02040503050406030204" pitchFamily="18" charset="0"/>
                      </a:rPr>
                      <m:t>;</m:t>
                    </m:r>
                    <m:r>
                      <a:rPr lang="en-US" sz="2000" i="1">
                        <a:solidFill>
                          <a:schemeClr val="tx2"/>
                        </a:solidFill>
                        <a:latin typeface="Cambria Math" panose="02040503050406030204" pitchFamily="18" charset="0"/>
                        <a:ea typeface="Cambria Math" panose="02040503050406030204" pitchFamily="18" charset="0"/>
                      </a:rPr>
                      <m:t>𝜇</m:t>
                    </m:r>
                    <m:r>
                      <a:rPr lang="en-US" sz="2000" i="1" smtClean="0">
                        <a:solidFill>
                          <a:schemeClr val="tx2"/>
                        </a:solidFill>
                        <a:latin typeface="Cambria Math" panose="02040503050406030204" pitchFamily="18" charset="0"/>
                        <a:ea typeface="Cambria Math" panose="02040503050406030204" pitchFamily="18" charset="0"/>
                      </a:rPr>
                      <m:t>≠</m:t>
                    </m:r>
                  </m:oMath>
                </a14:m>
                <a:r>
                  <a:rPr lang="en-US" sz="2000" dirty="0">
                    <a:solidFill>
                      <a:schemeClr val="tx2"/>
                    </a:solidFill>
                  </a:rPr>
                  <a:t> 100</a:t>
                </a:r>
              </a:p>
              <a:p>
                <a:pPr marL="457200" lvl="1" indent="0">
                  <a:buNone/>
                </a:pPr>
                <a:endParaRPr lang="en-US" sz="2000" dirty="0"/>
              </a:p>
              <a:p>
                <a:r>
                  <a:rPr lang="en-US" sz="2400" b="0" i="0" dirty="0">
                    <a:solidFill>
                      <a:srgbClr val="333333"/>
                    </a:solidFill>
                    <a:effectLst/>
                  </a:rPr>
                  <a:t>The mean is considered significantly different from </a:t>
                </a:r>
                <a:r>
                  <a:rPr lang="en-US" sz="2400" b="0" i="1" dirty="0">
                    <a:solidFill>
                      <a:srgbClr val="333333"/>
                    </a:solidFill>
                    <a:effectLst/>
                  </a:rPr>
                  <a:t>x</a:t>
                </a:r>
              </a:p>
              <a:p>
                <a:pPr lvl="1"/>
                <a:r>
                  <a:rPr lang="en-US" sz="2000" b="0" i="1" dirty="0">
                    <a:solidFill>
                      <a:srgbClr val="333333"/>
                    </a:solidFill>
                    <a:effectLst/>
                  </a:rPr>
                  <a:t> </a:t>
                </a:r>
                <a:r>
                  <a:rPr lang="en-US" sz="2000" b="0" i="0" dirty="0">
                    <a:solidFill>
                      <a:srgbClr val="333333"/>
                    </a:solidFill>
                    <a:effectLst/>
                  </a:rPr>
                  <a:t>if the test statistic is in the top 2.5% or bottom 2.5% of its probability distribution, resulting in a p-value less than 0.05.  </a:t>
                </a:r>
                <a:endParaRPr lang="en-US" sz="2000" dirty="0"/>
              </a:p>
            </p:txBody>
          </p:sp>
        </mc:Choice>
        <mc:Fallback xmlns="">
          <p:sp>
            <p:nvSpPr>
              <p:cNvPr id="3" name="Content Placeholder 2">
                <a:extLst>
                  <a:ext uri="{FF2B5EF4-FFF2-40B4-BE49-F238E27FC236}">
                    <a16:creationId xmlns:a16="http://schemas.microsoft.com/office/drawing/2014/main" id="{EB299540-112A-9854-3A63-C87B6DBE18B4}"/>
                  </a:ext>
                </a:extLst>
              </p:cNvPr>
              <p:cNvSpPr>
                <a:spLocks noGrp="1" noRot="1" noChangeAspect="1" noMove="1" noResize="1" noEditPoints="1" noAdjustHandles="1" noChangeArrowheads="1" noChangeShapeType="1" noTextEdit="1"/>
              </p:cNvSpPr>
              <p:nvPr>
                <p:ph sz="half" idx="1"/>
              </p:nvPr>
            </p:nvSpPr>
            <p:spPr>
              <a:blipFill>
                <a:blip r:embed="rId3"/>
                <a:stretch>
                  <a:fillRect l="-2194" t="-1961" r="-1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DE9E25A-55AF-CEA4-12B1-043387936217}"/>
                  </a:ext>
                </a:extLst>
              </p:cNvPr>
              <p:cNvSpPr>
                <a:spLocks noGrp="1"/>
              </p:cNvSpPr>
              <p:nvPr>
                <p:ph sz="half" idx="2"/>
              </p:nvPr>
            </p:nvSpPr>
            <p:spPr>
              <a:xfrm>
                <a:off x="4648200" y="1600200"/>
                <a:ext cx="4495800" cy="4525963"/>
              </a:xfrm>
            </p:spPr>
            <p:txBody>
              <a:bodyPr>
                <a:normAutofit lnSpcReduction="10000"/>
              </a:bodyPr>
              <a:lstStyle/>
              <a:p>
                <a:r>
                  <a:rPr lang="en-US" sz="2000" b="1" dirty="0"/>
                  <a:t>Define the Null and Alternative Hypothesis</a:t>
                </a:r>
              </a:p>
              <a:p>
                <a:pPr lvl="1"/>
                <a:r>
                  <a:rPr lang="en-US" sz="2000" dirty="0"/>
                  <a:t>H</a:t>
                </a:r>
                <a:r>
                  <a:rPr lang="en-US" sz="2000" baseline="-25000" dirty="0"/>
                  <a:t>0;</a:t>
                </a:r>
                <a:r>
                  <a:rPr lang="en-US" sz="2000" dirty="0"/>
                  <a:t> </a:t>
                </a:r>
                <a14:m>
                  <m:oMath xmlns:m="http://schemas.openxmlformats.org/officeDocument/2006/math">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 </m:t>
                    </m:r>
                  </m:oMath>
                </a14:m>
                <a:r>
                  <a:rPr lang="en-US" sz="2000" dirty="0"/>
                  <a:t>= </a:t>
                </a:r>
                <a14:m>
                  <m:oMath xmlns:m="http://schemas.openxmlformats.org/officeDocument/2006/math">
                    <m:r>
                      <a:rPr lang="en-US" sz="2000" b="0" i="1" smtClean="0">
                        <a:latin typeface="Cambria Math" panose="02040503050406030204" pitchFamily="18" charset="0"/>
                      </a:rPr>
                      <m:t>100</m:t>
                    </m:r>
                  </m:oMath>
                </a14:m>
                <a:endParaRPr lang="en-US" sz="2000" dirty="0"/>
              </a:p>
              <a:p>
                <a:pPr lvl="1"/>
                <a:r>
                  <a:rPr lang="en-US" sz="2000" dirty="0">
                    <a:solidFill>
                      <a:srgbClr val="FF0000"/>
                    </a:solidFill>
                  </a:rPr>
                  <a:t>H</a:t>
                </a:r>
                <a:r>
                  <a:rPr lang="en-US" sz="2000" baseline="-25000" dirty="0">
                    <a:solidFill>
                      <a:srgbClr val="FF0000"/>
                    </a:solidFill>
                  </a:rPr>
                  <a:t>1</a:t>
                </a:r>
                <a14:m>
                  <m:oMath xmlns:m="http://schemas.openxmlformats.org/officeDocument/2006/math">
                    <m:r>
                      <a:rPr lang="en-US" sz="2000" b="0" i="0" smtClean="0">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𝜇</m:t>
                    </m:r>
                    <m:r>
                      <a:rPr lang="en-US" sz="2000" i="1" smtClean="0">
                        <a:solidFill>
                          <a:srgbClr val="FF0000"/>
                        </a:solidFill>
                        <a:latin typeface="Cambria Math" panose="02040503050406030204" pitchFamily="18" charset="0"/>
                        <a:ea typeface="Cambria Math" panose="02040503050406030204" pitchFamily="18" charset="0"/>
                      </a:rPr>
                      <m:t>&lt;</m:t>
                    </m:r>
                  </m:oMath>
                </a14:m>
                <a:r>
                  <a:rPr lang="en-US" sz="2000" dirty="0">
                    <a:solidFill>
                      <a:srgbClr val="FF0000"/>
                    </a:solidFill>
                  </a:rPr>
                  <a:t> 100  </a:t>
                </a:r>
                <a:r>
                  <a:rPr lang="en-US" sz="2000" b="1" dirty="0">
                    <a:solidFill>
                      <a:srgbClr val="FF0000"/>
                    </a:solidFill>
                  </a:rPr>
                  <a:t>OR</a:t>
                </a:r>
                <a:r>
                  <a:rPr lang="en-US" sz="2000" dirty="0">
                    <a:solidFill>
                      <a:srgbClr val="FF0000"/>
                    </a:solidFill>
                  </a:rPr>
                  <a:t>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rPr>
                      <m:t>𝜇</m:t>
                    </m:r>
                    <m:r>
                      <a:rPr lang="en-US" sz="2000" b="0" i="1" smtClean="0">
                        <a:solidFill>
                          <a:srgbClr val="FF0000"/>
                        </a:solidFill>
                        <a:latin typeface="Cambria Math" panose="02040503050406030204" pitchFamily="18" charset="0"/>
                        <a:ea typeface="Cambria Math" panose="02040503050406030204" pitchFamily="18" charset="0"/>
                      </a:rPr>
                      <m:t>&gt;</m:t>
                    </m:r>
                  </m:oMath>
                </a14:m>
                <a:r>
                  <a:rPr lang="en-US" sz="2000" dirty="0">
                    <a:solidFill>
                      <a:srgbClr val="FF0000"/>
                    </a:solidFill>
                  </a:rPr>
                  <a:t> 100 </a:t>
                </a:r>
              </a:p>
              <a:p>
                <a:pPr lvl="2"/>
                <a:r>
                  <a:rPr lang="en-US" sz="1600" dirty="0"/>
                  <a:t>Not Both</a:t>
                </a:r>
              </a:p>
              <a:p>
                <a:pPr lvl="2"/>
                <a:endParaRPr lang="en-US" sz="1600" dirty="0"/>
              </a:p>
              <a:p>
                <a:r>
                  <a:rPr lang="en-US" sz="2000" dirty="0">
                    <a:solidFill>
                      <a:srgbClr val="333333"/>
                    </a:solidFill>
                  </a:rPr>
                  <a:t>The mean is significantly greater than or less than </a:t>
                </a:r>
                <a:r>
                  <a:rPr lang="en-US" sz="2000" i="1" dirty="0">
                    <a:solidFill>
                      <a:srgbClr val="333333"/>
                    </a:solidFill>
                  </a:rPr>
                  <a:t>x </a:t>
                </a:r>
              </a:p>
              <a:p>
                <a:pPr lvl="1"/>
                <a:r>
                  <a:rPr lang="en-US" sz="2000" dirty="0">
                    <a:solidFill>
                      <a:srgbClr val="333333"/>
                    </a:solidFill>
                    <a:latin typeface="Arial" panose="020B0604020202020204" pitchFamily="34" charset="0"/>
                    <a:cs typeface="Arial" panose="020B0604020202020204" pitchFamily="34" charset="0"/>
                  </a:rPr>
                  <a:t>if the test statistic is in the top 5% of its probability distribution or</a:t>
                </a:r>
              </a:p>
              <a:p>
                <a:pPr lvl="1"/>
                <a:r>
                  <a:rPr lang="en-US" sz="2000" dirty="0">
                    <a:solidFill>
                      <a:srgbClr val="333333"/>
                    </a:solidFill>
                    <a:latin typeface="Arial" panose="020B0604020202020204" pitchFamily="34" charset="0"/>
                    <a:cs typeface="Arial" panose="020B0604020202020204" pitchFamily="34" charset="0"/>
                  </a:rPr>
                  <a:t> bottom 5% of its probability distribution, resulting in a p-value less than 0.05.  </a:t>
                </a:r>
                <a:endParaRPr lang="en-US" sz="2000" dirty="0">
                  <a:latin typeface="Arial" panose="020B0604020202020204" pitchFamily="34" charset="0"/>
                  <a:cs typeface="Arial" panose="020B0604020202020204" pitchFamily="34" charset="0"/>
                </a:endParaRPr>
              </a:p>
              <a:p>
                <a:endParaRPr lang="en-US" sz="2000" b="1" dirty="0"/>
              </a:p>
            </p:txBody>
          </p:sp>
        </mc:Choice>
        <mc:Fallback xmlns="">
          <p:sp>
            <p:nvSpPr>
              <p:cNvPr id="4" name="Content Placeholder 3">
                <a:extLst>
                  <a:ext uri="{FF2B5EF4-FFF2-40B4-BE49-F238E27FC236}">
                    <a16:creationId xmlns:a16="http://schemas.microsoft.com/office/drawing/2014/main" id="{ADE9E25A-55AF-CEA4-12B1-043387936217}"/>
                  </a:ext>
                </a:extLst>
              </p:cNvPr>
              <p:cNvSpPr>
                <a:spLocks noGrp="1" noRot="1" noChangeAspect="1" noMove="1" noResize="1" noEditPoints="1" noAdjustHandles="1" noChangeArrowheads="1" noChangeShapeType="1" noTextEdit="1"/>
              </p:cNvSpPr>
              <p:nvPr>
                <p:ph sz="half" idx="2"/>
              </p:nvPr>
            </p:nvSpPr>
            <p:spPr>
              <a:xfrm>
                <a:off x="4648200" y="1600200"/>
                <a:ext cx="4495800" cy="4525963"/>
              </a:xfrm>
              <a:blipFill>
                <a:blip r:embed="rId4"/>
                <a:stretch>
                  <a:fillRect l="-1412" t="-1401" r="-1412"/>
                </a:stretch>
              </a:blipFill>
            </p:spPr>
            <p:txBody>
              <a:bodyPr/>
              <a:lstStyle/>
              <a:p>
                <a:r>
                  <a:rPr lang="en-US">
                    <a:noFill/>
                  </a:rPr>
                  <a:t> </a:t>
                </a:r>
              </a:p>
            </p:txBody>
          </p:sp>
        </mc:Fallback>
      </mc:AlternateContent>
    </p:spTree>
    <p:extLst>
      <p:ext uri="{BB962C8B-B14F-4D97-AF65-F5344CB8AC3E}">
        <p14:creationId xmlns:p14="http://schemas.microsoft.com/office/powerpoint/2010/main" val="1837250130"/>
      </p:ext>
    </p:extLst>
  </p:cSld>
  <p:clrMapOvr>
    <a:masterClrMapping/>
  </p:clrMapOvr>
</p:sld>
</file>

<file path=ppt/theme/theme1.xml><?xml version="1.0" encoding="utf-8"?>
<a:theme xmlns:a="http://schemas.openxmlformats.org/drawingml/2006/main" name="uccs-powerpoint-template-2014-cobrand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10504</TotalTime>
  <Words>2990</Words>
  <Application>Microsoft Macintosh PowerPoint</Application>
  <PresentationFormat>On-screen Show (4:3)</PresentationFormat>
  <Paragraphs>339</Paragraphs>
  <Slides>36</Slides>
  <Notes>27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Calibri</vt:lpstr>
      <vt:lpstr>Cambria Math</vt:lpstr>
      <vt:lpstr>CMMI10</vt:lpstr>
      <vt:lpstr>CMR10</vt:lpstr>
      <vt:lpstr>CMR7</vt:lpstr>
      <vt:lpstr>CMTI10</vt:lpstr>
      <vt:lpstr>CMTT9</vt:lpstr>
      <vt:lpstr>Helvetica</vt:lpstr>
      <vt:lpstr>Lucida Console</vt:lpstr>
      <vt:lpstr>TeX-matha10</vt:lpstr>
      <vt:lpstr>Verdana</vt:lpstr>
      <vt:lpstr>Wingdings</vt:lpstr>
      <vt:lpstr>uccs-powerpoint-template-2014-cobranded</vt:lpstr>
      <vt:lpstr>Introduction to Statistics for Data Analytics </vt:lpstr>
      <vt:lpstr>Program  Overview Details</vt:lpstr>
      <vt:lpstr>Credits</vt:lpstr>
      <vt:lpstr>Outline</vt:lpstr>
      <vt:lpstr>What is a two-tailed test?</vt:lpstr>
      <vt:lpstr>What is a two-tailed test?</vt:lpstr>
      <vt:lpstr>What is a one-tailed test?</vt:lpstr>
      <vt:lpstr>What is a one-tailed test?</vt:lpstr>
      <vt:lpstr>Two-tailed test vs. One-tailed Test</vt:lpstr>
      <vt:lpstr>When to use one-tailed test?</vt:lpstr>
      <vt:lpstr>When a one-tailed test is NOT appropriate</vt:lpstr>
      <vt:lpstr>The One-sample z-test</vt:lpstr>
      <vt:lpstr>Constructing the hypothesis test</vt:lpstr>
      <vt:lpstr>A worked example using R – Solution 1</vt:lpstr>
      <vt:lpstr>A worked example using R – Solution 2</vt:lpstr>
      <vt:lpstr>Assumptions of the z-test</vt:lpstr>
      <vt:lpstr>Consider IQ Example Test</vt:lpstr>
      <vt:lpstr>Consider IQ Example Test </vt:lpstr>
      <vt:lpstr>Consider IQ Example Test </vt:lpstr>
      <vt:lpstr>Z-Score Interpretation</vt:lpstr>
      <vt:lpstr>Another Example: Interpretation</vt:lpstr>
      <vt:lpstr>One sample z-test: Consider IQ exam</vt:lpstr>
      <vt:lpstr>Consider IQ exam question</vt:lpstr>
      <vt:lpstr>Consider the IQ exam question</vt:lpstr>
      <vt:lpstr>One sample z-test: Consider the IQ exam question</vt:lpstr>
      <vt:lpstr>The one-sample t-test</vt:lpstr>
      <vt:lpstr>One Sample t-test</vt:lpstr>
      <vt:lpstr>Example one-sample t-test</vt:lpstr>
      <vt:lpstr>One Sample t-Test</vt:lpstr>
      <vt:lpstr>One Sample t-Test</vt:lpstr>
      <vt:lpstr>One Sample t-Test</vt:lpstr>
      <vt:lpstr>One sample t-test: Consider the IQ exam question</vt:lpstr>
      <vt:lpstr>The one-sample t-test</vt:lpstr>
      <vt:lpstr>In Class Reading and Discussion</vt:lpstr>
      <vt:lpstr>In Class Exercise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Data Visualization with R - Part IV</dc:title>
  <dc:creator>adham Atyabi</dc:creator>
  <cp:lastModifiedBy>oluwatosin oluwadare</cp:lastModifiedBy>
  <cp:revision>253</cp:revision>
  <dcterms:created xsi:type="dcterms:W3CDTF">2020-03-22T19:04:16Z</dcterms:created>
  <dcterms:modified xsi:type="dcterms:W3CDTF">2024-04-18T22:37:59Z</dcterms:modified>
</cp:coreProperties>
</file>